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2782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Метрополитен города Екатеринбурга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«Уральская»</a:t>
            </a:r>
            <a:endParaRPr lang="ru-RU" dirty="0"/>
          </a:p>
        </p:txBody>
      </p:sp>
      <p:pic>
        <p:nvPicPr>
          <p:cNvPr id="22530" name="Picture 2" descr="https://cdn.photosight.ru/img/d/267/4762126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81108"/>
            <a:ext cx="8143932" cy="5676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«Динамо»</a:t>
            </a:r>
            <a:endParaRPr lang="ru-RU" dirty="0"/>
          </a:p>
        </p:txBody>
      </p:sp>
      <p:pic>
        <p:nvPicPr>
          <p:cNvPr id="23554" name="Picture 2" descr="http://trams.ru/photo/00/55/38/553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143932" cy="5189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Станция «Площадь 1905 года»</a:t>
            </a:r>
            <a:endParaRPr lang="ru-RU" dirty="0"/>
          </a:p>
        </p:txBody>
      </p:sp>
      <p:pic>
        <p:nvPicPr>
          <p:cNvPr id="24578" name="Picture 2" descr="https://veved.ru/uploads/posts/2019-08/1565091998_me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85859"/>
            <a:ext cx="8001056" cy="5334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Станция «Геологическая».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5602" name="Picture 2" descr="http://1723.ru/forums/uploads/post-1-1435045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171" y="1071546"/>
            <a:ext cx="8197943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«Чкаловская»</a:t>
            </a:r>
            <a:endParaRPr lang="ru-RU" dirty="0"/>
          </a:p>
        </p:txBody>
      </p:sp>
      <p:pic>
        <p:nvPicPr>
          <p:cNvPr id="26626" name="Picture 2" descr="https://img-fotki.yandex.ru/get/15503/84064482.e8/0_9578e_32530c87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822461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«Ботаническая»</a:t>
            </a:r>
            <a:endParaRPr lang="ru-RU" dirty="0"/>
          </a:p>
        </p:txBody>
      </p:sp>
      <p:pic>
        <p:nvPicPr>
          <p:cNvPr id="27650" name="Picture 2" descr="https://i.pinimg.com/originals/e1/ac/b4/e1acb456ba859ca2d5e02312e397bc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8072494" cy="5313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66" y="285728"/>
            <a:ext cx="5929354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100" dirty="0" smtClean="0">
                <a:latin typeface="Arial" pitchFamily="34" charset="0"/>
                <a:cs typeface="Arial" pitchFamily="34" charset="0"/>
              </a:rPr>
              <a:t>Екатеринбургский метрополитен ждет Вас</a:t>
            </a:r>
            <a:endParaRPr lang="ru-RU" sz="4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https://live.staticflickr.com/7891/47165259551_3f2585ab4d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43050"/>
            <a:ext cx="5966068" cy="3973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zen_doc/1821029/pub_5e6cbc635f50cb6af854bd77_5e6cbd32ee00912d10075f81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mg.tourister.ru/files/2/2/3/7/6/3/0/9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7929618" cy="65594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uraloved.ru/images/mesta/ekb/ekb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85918" y="285728"/>
            <a:ext cx="5765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Памятный знак в честь строительства станции Уральская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mirmetro.net/uploaded/images/ekb/00ope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480" y="0"/>
            <a:ext cx="57864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Торжественный митинг посвящённый открытию метрополитена.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nashural.ru/assets/uploads/EkbmapMet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xn-----8kca8cc4agt0f.xn--p1ai/media/cache/thumb_gallery_picture/uploads/places/75_banner_d14253e1b6b430ba05ce069ab7acbdab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9"/>
            <a:ext cx="8643965" cy="5857892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Станция «Проспект Космонавтов».</a:t>
            </a:r>
            <a:endParaRPr kumimoji="0" lang="ru-RU" sz="4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0232" y="285728"/>
            <a:ext cx="5265544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100" dirty="0" smtClean="0">
                <a:latin typeface="Arial" pitchFamily="34" charset="0"/>
                <a:cs typeface="Arial" pitchFamily="34" charset="0"/>
              </a:rPr>
              <a:t>Станция «</a:t>
            </a:r>
            <a:r>
              <a:rPr lang="ru-RU" sz="4100" dirty="0" err="1" smtClean="0">
                <a:latin typeface="Arial" pitchFamily="34" charset="0"/>
                <a:cs typeface="Arial" pitchFamily="34" charset="0"/>
              </a:rPr>
              <a:t>Уралмаш</a:t>
            </a:r>
            <a:r>
              <a:rPr lang="ru-RU" sz="4100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41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s://kudago.com/media/images/place/63/2b/632b0e35c90ec6e733453e60e6d498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67" y="1285859"/>
            <a:ext cx="8072399" cy="53823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Станция «Машиностроителей»</a:t>
            </a:r>
            <a:endParaRPr lang="ru-RU" dirty="0"/>
          </a:p>
        </p:txBody>
      </p:sp>
      <p:pic>
        <p:nvPicPr>
          <p:cNvPr id="21506" name="Picture 2" descr="https://avatars.mds.yandex.net/get-zen_doc/1626348/pub_5dbd3c436d29c100b2ac133d_5dbd4049fc69ab00aef7d8a7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548746" cy="516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237</TotalTime>
  <Words>59</Words>
  <PresentationFormat>Экран (4:3)</PresentationFormat>
  <Paragraphs>13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Метрополитен города Екатеринбурга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Станция «Машиностроителей»</vt:lpstr>
      <vt:lpstr>Станция «Уральская»</vt:lpstr>
      <vt:lpstr>Станция «Динамо»</vt:lpstr>
      <vt:lpstr>Станция «Площадь 1905 года»</vt:lpstr>
      <vt:lpstr>Станция «Геологическая». </vt:lpstr>
      <vt:lpstr>Станция «Чкаловская»</vt:lpstr>
      <vt:lpstr>Станция «Ботаническая»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Метрополитен города Екатеринбурга</dc:title>
  <dc:creator>ANDREY</dc:creator>
  <cp:lastModifiedBy>ANDREY</cp:lastModifiedBy>
  <cp:revision>26</cp:revision>
  <dcterms:created xsi:type="dcterms:W3CDTF">2020-12-20T15:50:33Z</dcterms:created>
  <dcterms:modified xsi:type="dcterms:W3CDTF">2020-12-21T16:45:32Z</dcterms:modified>
</cp:coreProperties>
</file>