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3"/>
  </p:notesMasterIdLst>
  <p:sldIdLst>
    <p:sldId id="306" r:id="rId2"/>
    <p:sldId id="293" r:id="rId3"/>
    <p:sldId id="294" r:id="rId4"/>
    <p:sldId id="351" r:id="rId5"/>
    <p:sldId id="352" r:id="rId6"/>
    <p:sldId id="353" r:id="rId7"/>
    <p:sldId id="354" r:id="rId8"/>
    <p:sldId id="256" r:id="rId9"/>
    <p:sldId id="297" r:id="rId10"/>
    <p:sldId id="355" r:id="rId11"/>
    <p:sldId id="356" r:id="rId12"/>
    <p:sldId id="357" r:id="rId13"/>
    <p:sldId id="358" r:id="rId14"/>
    <p:sldId id="365" r:id="rId15"/>
    <p:sldId id="359" r:id="rId16"/>
    <p:sldId id="360" r:id="rId17"/>
    <p:sldId id="361" r:id="rId18"/>
    <p:sldId id="362" r:id="rId19"/>
    <p:sldId id="363" r:id="rId20"/>
    <p:sldId id="364" r:id="rId21"/>
    <p:sldId id="29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BC5"/>
    <a:srgbClr val="EBBB35"/>
    <a:srgbClr val="C0D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5" d="100"/>
          <a:sy n="75" d="100"/>
        </p:scale>
        <p:origin x="-12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1B5CB-B70E-475B-8E33-0BE8C82F61DA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98DB8-35BB-4CB7-827E-248EE20159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35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:\детсад добро пожаловат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14546" y="1785926"/>
            <a:ext cx="4633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МБДОУ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№ 19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2571744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ru-RU" sz="5400" b="1" dirty="0" smtClean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  <a:p>
            <a:pPr algn="ctr"/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79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ownloads\16494052500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"/>
          <a:stretch/>
        </p:blipFill>
        <p:spPr bwMode="auto">
          <a:xfrm>
            <a:off x="5941767" y="4426031"/>
            <a:ext cx="3094729" cy="24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wnloads\16494052496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5"/>
          <a:stretch/>
        </p:blipFill>
        <p:spPr bwMode="auto">
          <a:xfrm>
            <a:off x="3814" y="3212976"/>
            <a:ext cx="2139702" cy="19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ина\Downloads\IMG-20220407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4664"/>
            <a:ext cx="305640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ина\Downloads\выпуск 2019 мамы и сыновь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6" b="7357"/>
          <a:stretch/>
        </p:blipFill>
        <p:spPr bwMode="auto">
          <a:xfrm>
            <a:off x="5985803" y="3203533"/>
            <a:ext cx="3107208" cy="15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лина\Downloads\тантамареск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778" r="18822" b="6541"/>
          <a:stretch/>
        </p:blipFill>
        <p:spPr bwMode="auto">
          <a:xfrm>
            <a:off x="-36512" y="4981544"/>
            <a:ext cx="2803831" cy="19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лина\Downloads\нг пг 2020 северное сияние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26945" r="30239" b="12324"/>
          <a:stretch/>
        </p:blipFill>
        <p:spPr bwMode="auto">
          <a:xfrm>
            <a:off x="2767319" y="4912217"/>
            <a:ext cx="3069010" cy="197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ина\Downloads\IMG-20220407-WA00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r="3534" b="-2838"/>
          <a:stretch/>
        </p:blipFill>
        <p:spPr bwMode="auto">
          <a:xfrm>
            <a:off x="2915816" y="404664"/>
            <a:ext cx="2985842" cy="28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Алина\Desktop\Алина телефон 6июля2020\IMG_20200305_09440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r="18637"/>
          <a:stretch/>
        </p:blipFill>
        <p:spPr bwMode="auto">
          <a:xfrm>
            <a:off x="5868144" y="404664"/>
            <a:ext cx="3342526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3368169"/>
            <a:ext cx="3305713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Музыкальная </a:t>
            </a:r>
          </a:p>
          <a:p>
            <a:r>
              <a:rPr lang="ru-RU" sz="3600" b="1" dirty="0" smtClean="0">
                <a:solidFill>
                  <a:srgbClr val="7030A0"/>
                </a:solidFill>
              </a:rPr>
              <a:t>деятельность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8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ДС\день мамы\IMG_20211125_0926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244" r="2076" b="16718"/>
          <a:stretch/>
        </p:blipFill>
        <p:spPr bwMode="auto">
          <a:xfrm>
            <a:off x="35496" y="4384073"/>
            <a:ext cx="3732457" cy="24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ина\Downloads\IMG-20211119-WA0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75" y="3231776"/>
            <a:ext cx="2738220" cy="365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С\выпускной 2021\1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3" r="11156" b="15793"/>
          <a:stretch/>
        </p:blipFill>
        <p:spPr bwMode="auto">
          <a:xfrm>
            <a:off x="4734757" y="38050"/>
            <a:ext cx="4391749" cy="23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лина\Downloads\IMG-20211220-WA00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2"/>
          <a:stretch/>
        </p:blipFill>
        <p:spPr bwMode="auto">
          <a:xfrm>
            <a:off x="466" y="38051"/>
            <a:ext cx="3290132" cy="217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ина\Downloads\IMG-20220119-WA0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" t="14242" r="528"/>
          <a:stretch/>
        </p:blipFill>
        <p:spPr bwMode="auto">
          <a:xfrm>
            <a:off x="3185846" y="38051"/>
            <a:ext cx="1890210" cy="216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с моего телефона скинула 7 янв 2022\дс 19\IMG_20220119_1153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7732" r="8470" b="9982"/>
          <a:stretch/>
        </p:blipFill>
        <p:spPr bwMode="auto">
          <a:xfrm>
            <a:off x="50570" y="2199387"/>
            <a:ext cx="5035464" cy="241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Алина\Downloads\нг медуз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256" y="4569041"/>
            <a:ext cx="2733599" cy="231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Алина\Downloads\ню\выпуск 2019награды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2" r="16833" b="15323"/>
          <a:stretch/>
        </p:blipFill>
        <p:spPr bwMode="auto">
          <a:xfrm>
            <a:off x="6732240" y="2420887"/>
            <a:ext cx="2384155" cy="137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ДС\Лето 2021\день нептуна\IMG-20210624-WA006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r="10120" b="11121"/>
          <a:stretch/>
        </p:blipFill>
        <p:spPr bwMode="auto">
          <a:xfrm>
            <a:off x="5069492" y="2420887"/>
            <a:ext cx="1727547" cy="21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ДЕТСКИЙ САД 19\Молодой педагог\физкультура\IMG_20210128_1117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1" r="17139" b="16255"/>
          <a:stretch/>
        </p:blipFill>
        <p:spPr bwMode="auto">
          <a:xfrm>
            <a:off x="5725672" y="2227421"/>
            <a:ext cx="3405136" cy="18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ЕТСКИЙ САД 19\Молодой педагог\физкультура\IMG_20210409_105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249242"/>
            <a:ext cx="3297388" cy="247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нг зарядка\IMG_20211228_1026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b="13041"/>
          <a:stretch/>
        </p:blipFill>
        <p:spPr bwMode="auto">
          <a:xfrm>
            <a:off x="5735340" y="3648972"/>
            <a:ext cx="3395468" cy="32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С\Лето 2021\неделя здоровья\IMG_20210628_105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26" y="-27384"/>
            <a:ext cx="2997674" cy="22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0498" y="2227421"/>
            <a:ext cx="6532558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Двигательная деятельность</a:t>
            </a:r>
            <a:endParaRPr lang="ru-RU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F:\ДЕТСКИЙ САД 19\Молодой педагог\физкультура\IMG_20210215_1350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5825" b="18450"/>
          <a:stretch/>
        </p:blipFill>
        <p:spPr bwMode="auto">
          <a:xfrm>
            <a:off x="0" y="0"/>
            <a:ext cx="4517304" cy="22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ДЕТСКИЙ САД 19\Молодой педагог\физкультура\IMG-20210411-WA002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t="16841" r="8207" b="38294"/>
          <a:stretch/>
        </p:blipFill>
        <p:spPr bwMode="auto">
          <a:xfrm>
            <a:off x="4325758" y="6262"/>
            <a:ext cx="1949782" cy="224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ownloads\164853869377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2" r="6407" b="21422"/>
          <a:stretch/>
        </p:blipFill>
        <p:spPr bwMode="auto">
          <a:xfrm>
            <a:off x="-58663" y="4543757"/>
            <a:ext cx="3319539" cy="23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ownloads\164940524973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4" b="12211"/>
          <a:stretch/>
        </p:blipFill>
        <p:spPr bwMode="auto">
          <a:xfrm>
            <a:off x="3300831" y="2873752"/>
            <a:ext cx="2403945" cy="21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ownloads\164940524945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2" t="39538" r="-4448"/>
          <a:stretch/>
        </p:blipFill>
        <p:spPr bwMode="auto">
          <a:xfrm>
            <a:off x="3275856" y="5073041"/>
            <a:ext cx="2517713" cy="20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4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ДС\Лето 2021\день россии\IMG_20210617_1111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7573" r="13763" b="17509"/>
          <a:stretch/>
        </p:blipFill>
        <p:spPr bwMode="auto">
          <a:xfrm>
            <a:off x="5292080" y="203239"/>
            <a:ext cx="2643119" cy="321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Зарница 2022\звезочки\зарница 2022\IMG-20220223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48267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Зарница 2022\IMG_20220218_1033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2414" r="6643" b="8562"/>
          <a:stretch/>
        </p:blipFill>
        <p:spPr bwMode="auto">
          <a:xfrm>
            <a:off x="323528" y="269552"/>
            <a:ext cx="4373802" cy="294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ДЕТСКИЙ САД 19\Молодой педагог\зарница 2021\IMG_7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67572"/>
            <a:ext cx="3949851" cy="263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ДС\Лето 2021\день нептуна\IMG_20210624_2015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/>
          <a:stretch/>
        </p:blipFill>
        <p:spPr bwMode="auto">
          <a:xfrm>
            <a:off x="268620" y="188640"/>
            <a:ext cx="3382859" cy="281849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ДС\Лето 2021\1 июня\IMG-20210601-WA01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2"/>
          <a:stretch/>
        </p:blipFill>
        <p:spPr bwMode="auto">
          <a:xfrm>
            <a:off x="179512" y="3707792"/>
            <a:ext cx="3945047" cy="275877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ДС\Лето 2021\неделя моды\DSC_0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20987" r="7659"/>
          <a:stretch/>
        </p:blipFill>
        <p:spPr bwMode="auto">
          <a:xfrm>
            <a:off x="4393059" y="200348"/>
            <a:ext cx="4517335" cy="280678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D:\НГ утренник 2022\IMG_20211220_1200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6416" r="27605" b="19590"/>
          <a:stretch/>
        </p:blipFill>
        <p:spPr bwMode="auto">
          <a:xfrm>
            <a:off x="4788024" y="3675758"/>
            <a:ext cx="4098582" cy="279080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D:\с моего телефона скинула 7 янв 2022\дс 19\IMG_20210901_0955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1"/>
          <a:stretch/>
        </p:blipFill>
        <p:spPr bwMode="auto">
          <a:xfrm>
            <a:off x="2771800" y="2651366"/>
            <a:ext cx="2746149" cy="167795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0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wnloads\1649405249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52" y="359989"/>
            <a:ext cx="3546181" cy="26596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wnloads\16494052496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17615" r="3771"/>
          <a:stretch/>
        </p:blipFill>
        <p:spPr bwMode="auto">
          <a:xfrm>
            <a:off x="5076056" y="4077496"/>
            <a:ext cx="3920647" cy="267206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F:\ДЕТСКИЙ САД 19\Молодой педагог\физкультура\IMG_20210305_114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359989"/>
            <a:ext cx="3546181" cy="265963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0"/>
            <a:ext cx="3616696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НАШИ УСПЕХИ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2053" name="Picture 5" descr="C:\Users\User\Downloads\1649405249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4139952" cy="310496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164940525026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8175"/>
          <a:stretch/>
        </p:blipFill>
        <p:spPr bwMode="auto">
          <a:xfrm>
            <a:off x="3234999" y="1988840"/>
            <a:ext cx="2513479" cy="224324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5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6863" y="628565"/>
            <a:ext cx="6700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Изостудия «Цветные ладошки»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4054" y="23540"/>
            <a:ext cx="718418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Платные образовательные услуги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C:\Users\User\Downloads\1649412075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55925"/>
            <a:ext cx="2496432" cy="33285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ownloads\1649412075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67" y="1510122"/>
            <a:ext cx="2415136" cy="322018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ownloads\16494165449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8"/>
          <a:stretch/>
        </p:blipFill>
        <p:spPr bwMode="auto">
          <a:xfrm>
            <a:off x="3030491" y="3961460"/>
            <a:ext cx="2916298" cy="28965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ownloads\16494120754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5"/>
          <a:stretch/>
        </p:blipFill>
        <p:spPr bwMode="auto">
          <a:xfrm>
            <a:off x="3238836" y="1196752"/>
            <a:ext cx="2499608" cy="276470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9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64002" y="38719"/>
            <a:ext cx="5282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err="1" smtClean="0">
                <a:solidFill>
                  <a:srgbClr val="7030A0"/>
                </a:solidFill>
              </a:rPr>
              <a:t>Легоконструирование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10242" name="Picture 2" descr="C:\Users\User\Downloads\IMG_20211222_155306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r="19018"/>
          <a:stretch/>
        </p:blipFill>
        <p:spPr bwMode="auto">
          <a:xfrm>
            <a:off x="372965" y="685050"/>
            <a:ext cx="3170466" cy="260034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ownloads\1649414104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36" y="764259"/>
            <a:ext cx="3743896" cy="280792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ownloads\16494141041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37874"/>
            <a:ext cx="2532842" cy="337712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ownloads\16494141041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69" y="3861048"/>
            <a:ext cx="3740563" cy="280542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ownloads\16494141041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94" y="1988840"/>
            <a:ext cx="2214246" cy="29523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0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116632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</a:rPr>
              <a:t>Английский для малышей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User\Downloads\1649411968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137507" cy="310507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1649411968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97" y="692696"/>
            <a:ext cx="4170211" cy="312765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1649411968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3" y="3843280"/>
            <a:ext cx="3861703" cy="289808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ownloads\16494119686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20353"/>
            <a:ext cx="3982642" cy="298884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8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F:\ДЕТСКИЙ САД 19\хореография отчет концерт 2021\IMG_8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r="25275" b="20149"/>
          <a:stretch/>
        </p:blipFill>
        <p:spPr bwMode="auto">
          <a:xfrm>
            <a:off x="-1" y="326293"/>
            <a:ext cx="5402543" cy="303069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39192"/>
            <a:ext cx="3166251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</a:rPr>
              <a:t>Хореография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8195" name="Picture 3" descr="C:\Users\User\Downloads\16494052498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5"/>
          <a:stretch/>
        </p:blipFill>
        <p:spPr bwMode="auto">
          <a:xfrm>
            <a:off x="-63039" y="3645024"/>
            <a:ext cx="5233279" cy="28803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ДЕТСКИЙ САД 19\Молодой педагог\хореография\IMG_20201211_1014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05" y="15652"/>
            <a:ext cx="3144349" cy="235826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:\ДЕТСКИЙ САД 19\Молодой педагог\физкультура\IMG_20210409_1138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 b="28114"/>
          <a:stretch/>
        </p:blipFill>
        <p:spPr bwMode="auto">
          <a:xfrm>
            <a:off x="5154588" y="4725144"/>
            <a:ext cx="3918666" cy="202472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ownloads\DSC_05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973" y="2363263"/>
            <a:ext cx="3845281" cy="256352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1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Д.С № 393\педсовет\обои\untitl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3" y="698792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                                         бюджетное дошкольное образовательное учреждение – детский сад № 19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50" y="2798879"/>
            <a:ext cx="5626262" cy="40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User\Downloads\DSC_01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3"/>
          <a:stretch/>
        </p:blipFill>
        <p:spPr bwMode="auto">
          <a:xfrm>
            <a:off x="5555616" y="116632"/>
            <a:ext cx="2998328" cy="266429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ownloads\театр муха герои и 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28790"/>
            <a:ext cx="3525401" cy="233499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ownloads\IMG-20210430-WA0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7" y="646331"/>
            <a:ext cx="4562144" cy="342160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0"/>
            <a:ext cx="500489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</a:rPr>
              <a:t>Музыкальный театр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11270" name="Picture 6" descr="D:\Мероприятия 2021-2022 г\Юбилей 10 лет\InShot_20211115_1025268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4628140" y="4328790"/>
            <a:ext cx="4532587" cy="254759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ownloads\DSC_01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6"/>
          <a:stretch/>
        </p:blipFill>
        <p:spPr bwMode="auto">
          <a:xfrm>
            <a:off x="5292080" y="2655882"/>
            <a:ext cx="3525401" cy="205581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2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1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8604" y="2060848"/>
            <a:ext cx="3635896" cy="218521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Заведующий       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Брязгина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Галина Сергеевна</a:t>
            </a:r>
          </a:p>
        </p:txBody>
      </p:sp>
      <p:pic>
        <p:nvPicPr>
          <p:cNvPr id="5" name="Picture 2" descr="C:\Users\Алина\Downloads\16-11-2021_14-19-38\IMG_330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8" y="404664"/>
            <a:ext cx="4392488" cy="61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04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332656"/>
            <a:ext cx="74888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Сведения о количестве групп </a:t>
            </a: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2022-2023 учебный год 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112904"/>
              </p:ext>
            </p:extLst>
          </p:nvPr>
        </p:nvGraphicFramePr>
        <p:xfrm>
          <a:off x="683568" y="1700808"/>
          <a:ext cx="7704855" cy="46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5"/>
                <a:gridCol w="2568285"/>
                <a:gridCol w="2568285"/>
              </a:tblGrid>
              <a:tr h="145760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групп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Возраст воспитанников в группе</a:t>
                      </a:r>
                      <a:endParaRPr lang="ru-RU" dirty="0"/>
                    </a:p>
                  </a:txBody>
                  <a:tcPr anchor="ctr"/>
                </a:tc>
              </a:tr>
              <a:tr h="102032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Втора младшая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3-4</a:t>
                      </a:r>
                      <a:endParaRPr lang="ru-RU" dirty="0"/>
                    </a:p>
                  </a:txBody>
                  <a:tcPr anchor="ctr"/>
                </a:tc>
              </a:tr>
              <a:tr h="59113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Средняя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4-5</a:t>
                      </a:r>
                      <a:endParaRPr lang="ru-RU" dirty="0"/>
                    </a:p>
                  </a:txBody>
                  <a:tcPr anchor="ctr"/>
                </a:tc>
              </a:tr>
              <a:tr h="59113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Старшая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5-6</a:t>
                      </a:r>
                      <a:endParaRPr lang="ru-RU" dirty="0"/>
                    </a:p>
                  </a:txBody>
                  <a:tcPr anchor="ctr"/>
                </a:tc>
              </a:tr>
              <a:tr h="102032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Подготовительная к школе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6-7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1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3888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Программы, реализуемые в ДОУ</a:t>
            </a:r>
            <a:endParaRPr lang="ru-RU" sz="4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7" y="1196752"/>
            <a:ext cx="838883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образовательная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рождения до школы» под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 Васильевой, Н. Е.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Т.С. Комаровой.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Парциальная программа дошкольного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СамоЦвет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под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О.А. Трофимовой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О.В. Толстиковой, Н.В. Дягилевой, О.В.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Закоевской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05295"/>
            <a:ext cx="3159357" cy="2369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88" b="47547"/>
          <a:stretch/>
        </p:blipFill>
        <p:spPr>
          <a:xfrm rot="452751">
            <a:off x="6084168" y="4010516"/>
            <a:ext cx="216799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User\Downloads\IMG_20211025_100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43" y="4073402"/>
            <a:ext cx="3145177" cy="23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ownloads\IMG_20220202_103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2" y="4149081"/>
            <a:ext cx="3145842" cy="23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ownloads\IMG_20220117_1037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2" r="11326" b="27952"/>
          <a:stretch/>
        </p:blipFill>
        <p:spPr bwMode="auto">
          <a:xfrm>
            <a:off x="251521" y="1053744"/>
            <a:ext cx="2745679" cy="231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6903" y="188640"/>
            <a:ext cx="827021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Основные направления развития детей: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0143" y="3395024"/>
            <a:ext cx="176843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физическое</a:t>
            </a:r>
            <a:endParaRPr lang="ru-RU" sz="16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33108" y="3604294"/>
            <a:ext cx="127631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речевое</a:t>
            </a:r>
            <a:endParaRPr lang="ru-RU" sz="16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292" y="6453336"/>
            <a:ext cx="232146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познавательное</a:t>
            </a:r>
            <a:endParaRPr lang="ru-RU" sz="16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3135" y="4041026"/>
            <a:ext cx="416011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художественно-эстетическое</a:t>
            </a:r>
            <a:endParaRPr lang="ru-RU" sz="16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6696" y="6476708"/>
            <a:ext cx="370165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социально-коммуникативное</a:t>
            </a:r>
            <a:endParaRPr lang="ru-RU" sz="1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9219" name="Picture 3" descr="C:\Users\User\Downloads\16494120753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7"/>
          <a:stretch/>
        </p:blipFill>
        <p:spPr bwMode="auto">
          <a:xfrm>
            <a:off x="6117361" y="1053744"/>
            <a:ext cx="2589755" cy="25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ser\Downloads\IMG_20220117_1055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63" y="1078505"/>
            <a:ext cx="2221891" cy="29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99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8466" y="188640"/>
            <a:ext cx="830708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Материально-техническое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обеспечение реализации ООП ДОУ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2132856"/>
            <a:ext cx="8113988" cy="4431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ДОУ имеется: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 групповых помещений с приемными, игровыми, спальными и туалетными комнатами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Музыкальный зал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Физкультурный зал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Методический кабинет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Кабинет учителя – логопеда, педагога - психолога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Медицинский кабинет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Пищеблок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Игровые площадки для прогулок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Спортивная площадка</a:t>
            </a:r>
          </a:p>
          <a:p>
            <a:pPr marL="285750" indent="-285750">
              <a:buFontTx/>
              <a:buChar char="-"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567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2392" y="-79753"/>
            <a:ext cx="5378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</a:p>
        </p:txBody>
      </p:sp>
      <p:pic>
        <p:nvPicPr>
          <p:cNvPr id="2050" name="Picture 2" descr="C:\Users\Алина\Downloads\16-11-2021_14-19-38\IMG_378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697" y="602262"/>
            <a:ext cx="2009714" cy="279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ина\Downloads\16-11-2021_14-19-38\IMG_379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5" y="558393"/>
            <a:ext cx="1994040" cy="277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ина\Downloads\16-11-2021_14-19-38\IMG_3868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13" y="525567"/>
            <a:ext cx="2041280" cy="28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лина\Downloads\16-11-2021_14-19-38\IMG_386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5" y="3541284"/>
            <a:ext cx="2018944" cy="280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лина\Downloads\16-11-2021_14-19-38\IMG_3833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13" y="3573016"/>
            <a:ext cx="2041280" cy="28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ownloads\16494120755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602" y="3522962"/>
            <a:ext cx="1931903" cy="28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42392" y="-79753"/>
            <a:ext cx="5378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Специалисты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34243" y="3776597"/>
            <a:ext cx="3222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Щербакова Наталья Юрьевна</a:t>
            </a:r>
          </a:p>
        </p:txBody>
      </p:sp>
      <p:pic>
        <p:nvPicPr>
          <p:cNvPr id="3074" name="Picture 2" descr="C:\Users\Алина\Downloads\16-11-2021_14-19-38\IMG_332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3" y="274190"/>
            <a:ext cx="2468052" cy="34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ина\Downloads\16-11-2021_14-19-38\IMG_3857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4190"/>
            <a:ext cx="2468052" cy="34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52517" y="3776597"/>
            <a:ext cx="3307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Алпатова Алина Игоревна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87861" y="6165304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Федоровская Марина Николаевна</a:t>
            </a:r>
            <a:endParaRPr lang="ru-RU" sz="1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IMG_1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33" y="2564271"/>
            <a:ext cx="2497641" cy="34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8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1584</TotalTime>
  <Words>206</Words>
  <Application>Microsoft Office PowerPoint</Application>
  <PresentationFormat>Экран (4:3)</PresentationFormat>
  <Paragraphs>62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120</cp:revision>
  <dcterms:modified xsi:type="dcterms:W3CDTF">2022-04-08T12:41:31Z</dcterms:modified>
</cp:coreProperties>
</file>