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58" r:id="rId8"/>
    <p:sldId id="272" r:id="rId9"/>
    <p:sldId id="265" r:id="rId10"/>
    <p:sldId id="273" r:id="rId11"/>
    <p:sldId id="267" r:id="rId12"/>
    <p:sldId id="274" r:id="rId13"/>
    <p:sldId id="259" r:id="rId14"/>
    <p:sldId id="269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88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960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189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2661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174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xmlns="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8899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xmlns="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258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6979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7957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1229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463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201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9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18.png"/><Relationship Id="rId4" Type="http://schemas.microsoft.com/office/2007/relationships/hdphoto" Target="../media/hdphoto1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18.png"/><Relationship Id="rId4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8.wdp"/><Relationship Id="rId4" Type="http://schemas.openxmlformats.org/officeDocument/2006/relationships/image" Target="../media/image13.png"/><Relationship Id="rId9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A194B9-E03D-4785-86EB-AE62C71A52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70264" y="724101"/>
            <a:ext cx="6878774" cy="2163670"/>
          </a:xfrm>
        </p:spPr>
        <p:txBody>
          <a:bodyPr anchor="b">
            <a:normAutofit fontScale="90000"/>
          </a:bodyPr>
          <a:lstStyle/>
          <a:p>
            <a:endParaRPr lang="ru-RU" sz="6600" dirty="0"/>
          </a:p>
          <a:p>
            <a:pPr algn="ctr"/>
            <a:r>
              <a:rPr lang="ru-RU" sz="6600" dirty="0">
                <a:latin typeface="Propisi" panose="02000508030000020003" pitchFamily="2" charset="0"/>
              </a:rPr>
              <a:t>Автоматизация звука </a:t>
            </a:r>
            <a:r>
              <a:rPr lang="en-US" sz="6600" dirty="0">
                <a:latin typeface="Propisi" panose="02000508030000020003" pitchFamily="2" charset="0"/>
              </a:rPr>
              <a:t>[</a:t>
            </a:r>
            <a:r>
              <a:rPr lang="ru-RU" sz="6600" dirty="0">
                <a:latin typeface="Propisi" panose="02000508030000020003" pitchFamily="2" charset="0"/>
              </a:rPr>
              <a:t>Ш</a:t>
            </a:r>
            <a:r>
              <a:rPr lang="en-US" sz="6600" dirty="0" smtClean="0">
                <a:latin typeface="Propisi" panose="02000508030000020003" pitchFamily="2" charset="0"/>
              </a:rPr>
              <a:t>]</a:t>
            </a:r>
            <a:endParaRPr lang="ru-RU" sz="6600" dirty="0">
              <a:latin typeface="Propisi" panose="02000508030000020003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853E2F8-A095-4ECE-85BC-4B8225568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044" y="4598503"/>
            <a:ext cx="4149962" cy="157276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dirty="0">
                <a:latin typeface="Propisi" panose="02000508030000020003" pitchFamily="2" charset="0"/>
              </a:rPr>
              <a:t>Составила: </a:t>
            </a:r>
            <a:r>
              <a:rPr lang="ru-RU" sz="2400" dirty="0" smtClean="0">
                <a:latin typeface="Propisi" panose="02000508030000020003" pitchFamily="2" charset="0"/>
              </a:rPr>
              <a:t>Петрищева А.В</a:t>
            </a:r>
            <a:r>
              <a:rPr lang="ru-RU" sz="2400" dirty="0" smtClean="0">
                <a:latin typeface="Propisi" panose="02000508030000020003" pitchFamily="2" charset="0"/>
              </a:rPr>
              <a:t>.,</a:t>
            </a:r>
            <a:endParaRPr lang="ru-RU" sz="2400" dirty="0" smtClean="0">
              <a:latin typeface="Propisi" panose="02000508030000020003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ru-RU" sz="2400" dirty="0" smtClean="0">
                <a:latin typeface="Propisi" panose="02000508030000020003" pitchFamily="2" charset="0"/>
              </a:rPr>
              <a:t>                    учитель-логопед</a:t>
            </a:r>
            <a:endParaRPr lang="ru-RU" sz="2400" dirty="0">
              <a:latin typeface="Propisi" panose="02000508030000020003" pitchFamily="2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F49775AF-8896-43EE-92C6-83497D6DC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D56A17"/>
          </a:solidFill>
          <a:ln w="38100" cap="rnd">
            <a:solidFill>
              <a:srgbClr val="D56A17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626D78D-2448-41B3-8C99-C8465895E2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143" r="19904" b="-1"/>
          <a:stretch/>
        </p:blipFill>
        <p:spPr>
          <a:xfrm>
            <a:off x="5313225" y="-16929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4103828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A115BC-61CE-4CB6-9787-5DCF8365B84E}"/>
              </a:ext>
            </a:extLst>
          </p:cNvPr>
          <p:cNvSpPr txBox="1"/>
          <p:nvPr/>
        </p:nvSpPr>
        <p:spPr>
          <a:xfrm>
            <a:off x="4083728" y="539734"/>
            <a:ext cx="6054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latin typeface="Gabriola" panose="04040605051002020D02" pitchFamily="82" charset="0"/>
              </a:rPr>
              <a:t>Что лишнее?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F22EE68B-FE80-4F54-8A53-29E75A37D1C1}"/>
              </a:ext>
            </a:extLst>
          </p:cNvPr>
          <p:cNvSpPr/>
          <p:nvPr/>
        </p:nvSpPr>
        <p:spPr>
          <a:xfrm>
            <a:off x="88777" y="3551068"/>
            <a:ext cx="12002609" cy="321371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 descr="https://s.slide-share.ru/image/5859959.jpeg">
            <a:extLst>
              <a:ext uri="{FF2B5EF4-FFF2-40B4-BE49-F238E27FC236}">
                <a16:creationId xmlns:a16="http://schemas.microsoft.com/office/drawing/2014/main" xmlns="" id="{645CA848-8F31-447D-9246-D49E6187C2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2" name="Picture 4" descr="https://img2.freepng.ru/20180218/fcq/kisspng-cowboy-hat-clip-art-brown-hat-cliparts-5a89d71778d546.5930490615189829354949.jpg">
            <a:extLst>
              <a:ext uri="{FF2B5EF4-FFF2-40B4-BE49-F238E27FC236}">
                <a16:creationId xmlns:a16="http://schemas.microsoft.com/office/drawing/2014/main" xmlns="" id="{092CCD76-8869-4EEE-B3F1-5766177FD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6563" b="94375" l="1000" r="97000">
                        <a14:foregroundMark x1="4667" y1="66250" x2="19889" y2="65000"/>
                        <a14:foregroundMark x1="3556" y1="70781" x2="1111" y2="65781"/>
                        <a14:foregroundMark x1="29556" y1="82031" x2="65111" y2="85156"/>
                        <a14:foregroundMark x1="65111" y1="85156" x2="91111" y2="79219"/>
                        <a14:foregroundMark x1="91111" y1="79219" x2="94444" y2="72500"/>
                        <a14:foregroundMark x1="94444" y1="72500" x2="94667" y2="64688"/>
                        <a14:foregroundMark x1="94667" y1="64688" x2="92333" y2="57188"/>
                        <a14:foregroundMark x1="92333" y1="57188" x2="78222" y2="34531"/>
                        <a14:foregroundMark x1="78222" y1="34531" x2="76778" y2="25000"/>
                        <a14:foregroundMark x1="76778" y1="25000" x2="73000" y2="17500"/>
                        <a14:foregroundMark x1="73000" y1="17500" x2="68000" y2="12031"/>
                        <a14:foregroundMark x1="68000" y1="12031" x2="54444" y2="7187"/>
                        <a14:foregroundMark x1="54444" y1="7187" x2="47667" y2="6563"/>
                        <a14:foregroundMark x1="96333" y1="63750" x2="97000" y2="65781"/>
                        <a14:foregroundMark x1="70778" y1="90938" x2="70111" y2="90938"/>
                        <a14:foregroundMark x1="56444" y1="94375" x2="51111" y2="9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4078" y="4254106"/>
            <a:ext cx="2788883" cy="198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upervatnik.ru/upload/iblock/797/7972207a954447e8e12d10f5ac0092de.jpg">
            <a:extLst>
              <a:ext uri="{FF2B5EF4-FFF2-40B4-BE49-F238E27FC236}">
                <a16:creationId xmlns:a16="http://schemas.microsoft.com/office/drawing/2014/main" xmlns="" id="{40948A96-E715-4E08-B496-07EE1627A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966" b="89920" l="3171" r="91261">
                        <a14:foregroundMark x1="6651" y1="86598" x2="7889" y2="79954"/>
                        <a14:foregroundMark x1="91261" y1="70790" x2="91261" y2="70790"/>
                        <a14:foregroundMark x1="3171" y1="80412" x2="3558" y2="809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948" y="4074573"/>
            <a:ext cx="2827588" cy="190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socute.shop/upload/iblock/97c/97c3dd45c90de093df55e60327ce7bd4.JPG">
            <a:extLst>
              <a:ext uri="{FF2B5EF4-FFF2-40B4-BE49-F238E27FC236}">
                <a16:creationId xmlns:a16="http://schemas.microsoft.com/office/drawing/2014/main" xmlns="" id="{134889E2-D737-4C9E-97D8-B79DE213D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>
                        <a14:backgroundMark x1="26875" y1="75000" x2="29625" y2="74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16061" y="3439938"/>
            <a:ext cx="3346373" cy="334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4502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A115BC-61CE-4CB6-9787-5DCF8365B84E}"/>
              </a:ext>
            </a:extLst>
          </p:cNvPr>
          <p:cNvSpPr txBox="1"/>
          <p:nvPr/>
        </p:nvSpPr>
        <p:spPr>
          <a:xfrm>
            <a:off x="4083728" y="539734"/>
            <a:ext cx="6054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latin typeface="Gabriola" panose="04040605051002020D02" pitchFamily="82" charset="0"/>
              </a:rPr>
              <a:t>Что лишнее?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F22EE68B-FE80-4F54-8A53-29E75A37D1C1}"/>
              </a:ext>
            </a:extLst>
          </p:cNvPr>
          <p:cNvSpPr/>
          <p:nvPr/>
        </p:nvSpPr>
        <p:spPr>
          <a:xfrm>
            <a:off x="102420" y="3546422"/>
            <a:ext cx="12002609" cy="3213716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 descr="https://s.slide-share.ru/image/5859959.jpeg">
            <a:extLst>
              <a:ext uri="{FF2B5EF4-FFF2-40B4-BE49-F238E27FC236}">
                <a16:creationId xmlns:a16="http://schemas.microsoft.com/office/drawing/2014/main" xmlns="" id="{645CA848-8F31-447D-9246-D49E6187C2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 descr="https://i.pinimg.com/originals/03/70/2b/03702b90bd29ac0c4f3770678ff56a78.png">
            <a:extLst>
              <a:ext uri="{FF2B5EF4-FFF2-40B4-BE49-F238E27FC236}">
                <a16:creationId xmlns:a16="http://schemas.microsoft.com/office/drawing/2014/main" xmlns="" id="{4AE4A22D-D671-4ADB-9924-7EA08FC63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553" y="4116808"/>
            <a:ext cx="2734138" cy="23622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img2.freepng.ru/20180328/etw/kisspng-chocolate-bar-donuts-molten-chocolate-cake-hot-cho-chocolate-5abbbb4ed17e08.1305239715222526228581.jpg">
            <a:extLst>
              <a:ext uri="{FF2B5EF4-FFF2-40B4-BE49-F238E27FC236}">
                <a16:creationId xmlns:a16="http://schemas.microsoft.com/office/drawing/2014/main" xmlns="" id="{C743717E-DAE8-482E-AF51-566135AAC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077" b="91795" l="5000" r="94889">
                        <a14:foregroundMark x1="10111" y1="57436" x2="10444" y2="53846"/>
                        <a14:foregroundMark x1="11556" y1="50513" x2="15333" y2="46410"/>
                        <a14:foregroundMark x1="11667" y1="51026" x2="9667" y2="55000"/>
                        <a14:foregroundMark x1="9333" y1="57051" x2="11111" y2="61410"/>
                        <a14:foregroundMark x1="10556" y1="61923" x2="14000" y2="65000"/>
                        <a14:foregroundMark x1="9333" y1="53718" x2="9889" y2="51282"/>
                        <a14:foregroundMark x1="5222" y1="82179" x2="6556" y2="79103"/>
                        <a14:foregroundMark x1="32556" y1="91795" x2="31889" y2="90256"/>
                        <a14:foregroundMark x1="69556" y1="50128" x2="67444" y2="42051"/>
                        <a14:foregroundMark x1="67444" y1="42051" x2="64556" y2="38333"/>
                        <a14:foregroundMark x1="49556" y1="9231" x2="94889" y2="22564"/>
                        <a14:foregroundMark x1="48889" y1="3077" x2="54333" y2="7564"/>
                        <a14:foregroundMark x1="42556" y1="12692" x2="41556" y2="15641"/>
                        <a14:backgroundMark x1="97889" y1="15000" x2="98667" y2="20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52301">
            <a:off x="3099381" y="3564003"/>
            <a:ext cx="3321488" cy="287840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img2.freepng.ru/20180419/yww/kisspng-french-fries-russet-burbank-food-yukon-gold-potato-conservation-5ad95abcd35e34.6209901315241939808658.jpg">
            <a:extLst>
              <a:ext uri="{FF2B5EF4-FFF2-40B4-BE49-F238E27FC236}">
                <a16:creationId xmlns:a16="http://schemas.microsoft.com/office/drawing/2014/main" xmlns="" id="{3743B61E-D79D-477C-BFB5-BAEAA79F8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7444" r="93667">
                        <a14:foregroundMark x1="91444" y1="50889" x2="93667" y2="62222"/>
                        <a14:foregroundMark x1="7444" y1="55889" x2="7889" y2="4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0504" y="3677945"/>
            <a:ext cx="3082193" cy="308219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images34.fotki.com/v1633/photos/6/1152936/12083393/CRASTICPineCone2-vi.png">
            <a:extLst>
              <a:ext uri="{FF2B5EF4-FFF2-40B4-BE49-F238E27FC236}">
                <a16:creationId xmlns:a16="http://schemas.microsoft.com/office/drawing/2014/main" xmlns="" id="{8E3E5A11-32D1-4241-A81D-ADBA84174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4755" y="3788230"/>
            <a:ext cx="2340283" cy="253003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5966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A115BC-61CE-4CB6-9787-5DCF8365B84E}"/>
              </a:ext>
            </a:extLst>
          </p:cNvPr>
          <p:cNvSpPr txBox="1"/>
          <p:nvPr/>
        </p:nvSpPr>
        <p:spPr>
          <a:xfrm>
            <a:off x="4083728" y="539734"/>
            <a:ext cx="6054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latin typeface="Gabriola" panose="04040605051002020D02" pitchFamily="82" charset="0"/>
              </a:rPr>
              <a:t>Что лишнее?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F22EE68B-FE80-4F54-8A53-29E75A37D1C1}"/>
              </a:ext>
            </a:extLst>
          </p:cNvPr>
          <p:cNvSpPr/>
          <p:nvPr/>
        </p:nvSpPr>
        <p:spPr>
          <a:xfrm>
            <a:off x="102420" y="3546422"/>
            <a:ext cx="12002609" cy="3213716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 descr="https://s.slide-share.ru/image/5859959.jpeg">
            <a:extLst>
              <a:ext uri="{FF2B5EF4-FFF2-40B4-BE49-F238E27FC236}">
                <a16:creationId xmlns:a16="http://schemas.microsoft.com/office/drawing/2014/main" xmlns="" id="{645CA848-8F31-447D-9246-D49E6187C2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 descr="https://i.pinimg.com/originals/03/70/2b/03702b90bd29ac0c4f3770678ff56a78.png">
            <a:extLst>
              <a:ext uri="{FF2B5EF4-FFF2-40B4-BE49-F238E27FC236}">
                <a16:creationId xmlns:a16="http://schemas.microsoft.com/office/drawing/2014/main" xmlns="" id="{4AE4A22D-D671-4ADB-9924-7EA08FC63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553" y="4116808"/>
            <a:ext cx="2734138" cy="23622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img2.freepng.ru/20180328/etw/kisspng-chocolate-bar-donuts-molten-chocolate-cake-hot-cho-chocolate-5abbbb4ed17e08.1305239715222526228581.jpg">
            <a:extLst>
              <a:ext uri="{FF2B5EF4-FFF2-40B4-BE49-F238E27FC236}">
                <a16:creationId xmlns:a16="http://schemas.microsoft.com/office/drawing/2014/main" xmlns="" id="{C743717E-DAE8-482E-AF51-566135AAC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077" b="91795" l="5000" r="94889">
                        <a14:foregroundMark x1="10111" y1="57436" x2="10444" y2="53846"/>
                        <a14:foregroundMark x1="11556" y1="50513" x2="15333" y2="46410"/>
                        <a14:foregroundMark x1="11667" y1="51026" x2="9667" y2="55000"/>
                        <a14:foregroundMark x1="9333" y1="57051" x2="11111" y2="61410"/>
                        <a14:foregroundMark x1="10556" y1="61923" x2="14000" y2="65000"/>
                        <a14:foregroundMark x1="9333" y1="53718" x2="9889" y2="51282"/>
                        <a14:foregroundMark x1="5222" y1="82179" x2="6556" y2="79103"/>
                        <a14:foregroundMark x1="32556" y1="91795" x2="31889" y2="90256"/>
                        <a14:foregroundMark x1="69556" y1="50128" x2="67444" y2="42051"/>
                        <a14:foregroundMark x1="67444" y1="42051" x2="64556" y2="38333"/>
                        <a14:foregroundMark x1="49556" y1="9231" x2="94889" y2="22564"/>
                        <a14:foregroundMark x1="48889" y1="3077" x2="54333" y2="7564"/>
                        <a14:foregroundMark x1="42556" y1="12692" x2="41556" y2="15641"/>
                        <a14:backgroundMark x1="97889" y1="15000" x2="98667" y2="20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52301">
            <a:off x="3099381" y="3564003"/>
            <a:ext cx="3321488" cy="287840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img2.freepng.ru/20180419/yww/kisspng-french-fries-russet-burbank-food-yukon-gold-potato-conservation-5ad95abcd35e34.6209901315241939808658.jpg">
            <a:extLst>
              <a:ext uri="{FF2B5EF4-FFF2-40B4-BE49-F238E27FC236}">
                <a16:creationId xmlns:a16="http://schemas.microsoft.com/office/drawing/2014/main" xmlns="" id="{3743B61E-D79D-477C-BFB5-BAEAA79F8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7444" r="93667">
                        <a14:foregroundMark x1="91444" y1="50889" x2="93667" y2="62222"/>
                        <a14:foregroundMark x1="7444" y1="55889" x2="7889" y2="4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0504" y="3677945"/>
            <a:ext cx="3082193" cy="308219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images34.fotki.com/v1633/photos/6/1152936/12083393/CRASTICPineCone2-vi.png">
            <a:extLst>
              <a:ext uri="{FF2B5EF4-FFF2-40B4-BE49-F238E27FC236}">
                <a16:creationId xmlns:a16="http://schemas.microsoft.com/office/drawing/2014/main" xmlns="" id="{8E3E5A11-32D1-4241-A81D-ADBA84174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4755" y="3788230"/>
            <a:ext cx="2340283" cy="253003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5294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myslide.ru/documents_4/acd43c5f9b4c56ce3906bd9c2754260f/img32.jpg">
            <a:extLst>
              <a:ext uri="{FF2B5EF4-FFF2-40B4-BE49-F238E27FC236}">
                <a16:creationId xmlns:a16="http://schemas.microsoft.com/office/drawing/2014/main" xmlns="" id="{F8EF82F3-2D71-4E3C-A87A-F3787F0C18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74" t="12663" r="15125" b="13961"/>
          <a:stretch/>
        </p:blipFill>
        <p:spPr bwMode="auto">
          <a:xfrm>
            <a:off x="1864310" y="551435"/>
            <a:ext cx="7519387" cy="575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1834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1.bp.blogspot.com/-Pk-TJKvYuZQ/XkWtaktikhI/AAAAAAAAChA/pRRyU_073fA8MVk9G-8YkvbMTcesAeOowCNcBGAsYHQ/s1600/%25D0%25BF%25D0%25BE%2B%25D0%25B4%25D0%25BE%25D1%2580%25D0%25BE%25D0%25B6%25D0%25BA%25D0%25B5%2B%25D1%258F%2B%25D0%25BF%25D0%25BE%25D1%2588%25D0%25B5%25D0%25BB%2B2.jpg">
            <a:extLst>
              <a:ext uri="{FF2B5EF4-FFF2-40B4-BE49-F238E27FC236}">
                <a16:creationId xmlns:a16="http://schemas.microsoft.com/office/drawing/2014/main" xmlns="" id="{838F4B95-8F3A-40F0-A703-ECF0C3D045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491552E-6E71-4E5A-A34A-613872E48C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2222"/>
          <a:stretch/>
        </p:blipFill>
        <p:spPr>
          <a:xfrm>
            <a:off x="0" y="-76200"/>
            <a:ext cx="10510444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3662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D530FB4-27A1-41C4-B220-FB0F7B1AB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5949" y="-1"/>
            <a:ext cx="7542136" cy="686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5539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6C5BF7-F9E4-415A-94FB-CFC85D306B54}"/>
              </a:ext>
            </a:extLst>
          </p:cNvPr>
          <p:cNvSpPr txBox="1"/>
          <p:nvPr/>
        </p:nvSpPr>
        <p:spPr>
          <a:xfrm>
            <a:off x="-1656295" y="9133"/>
            <a:ext cx="8300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Посмотри, сейчас кое-что исчезнет! </a:t>
            </a:r>
          </a:p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Но сначала давай назовем, что тут лежит?</a:t>
            </a:r>
          </a:p>
        </p:txBody>
      </p:sp>
      <p:pic>
        <p:nvPicPr>
          <p:cNvPr id="1026" name="Picture 2" descr="https://avatars.mds.yandex.net/get-pdb/27625/9295b081-14b3-42e7-b0cd-e4ab332338db/s1200?webp=false">
            <a:extLst>
              <a:ext uri="{FF2B5EF4-FFF2-40B4-BE49-F238E27FC236}">
                <a16:creationId xmlns:a16="http://schemas.microsoft.com/office/drawing/2014/main" xmlns="" id="{3247EAD8-85BD-41B0-8FAC-9ADD75D27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979" y="3188851"/>
            <a:ext cx="3669480" cy="255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get-pdb/2160551/3d95575f-6575-41d7-b6b0-89e23c58a376/s1200?webp=false">
            <a:extLst>
              <a:ext uri="{FF2B5EF4-FFF2-40B4-BE49-F238E27FC236}">
                <a16:creationId xmlns:a16="http://schemas.microsoft.com/office/drawing/2014/main" xmlns="" id="{0F304246-AF2C-4086-AF49-045212B93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211" b="94868" l="10000" r="90000">
                        <a14:foregroundMark x1="43778" y1="4211" x2="43556" y2="8289"/>
                        <a14:foregroundMark x1="53111" y1="94474" x2="53111" y2="93553"/>
                        <a14:foregroundMark x1="55333" y1="94868" x2="53778" y2="93947"/>
                        <a14:foregroundMark x1="54333" y1="48421" x2="54889" y2="476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2903" y="2972825"/>
            <a:ext cx="3569605" cy="301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pinimg.com/736x/81/85/24/818524dc722c64442dc07462c7482be6.jpg">
            <a:extLst>
              <a:ext uri="{FF2B5EF4-FFF2-40B4-BE49-F238E27FC236}">
                <a16:creationId xmlns:a16="http://schemas.microsoft.com/office/drawing/2014/main" xmlns="" id="{0B047AC5-CD27-4D9A-A05A-C74A57A78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5270" y="751355"/>
            <a:ext cx="1844426" cy="353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9C324A-7956-472F-BCA7-199E20984F4B}"/>
              </a:ext>
            </a:extLst>
          </p:cNvPr>
          <p:cNvSpPr txBox="1"/>
          <p:nvPr/>
        </p:nvSpPr>
        <p:spPr>
          <a:xfrm>
            <a:off x="247966" y="6140648"/>
            <a:ext cx="8300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ahnschrift Light" panose="020B0502040204020203" pitchFamily="34" charset="0"/>
              </a:rPr>
              <a:t>Машина (какая?) -желтая, мышь (что у мыши на голове?)-уши, пижама (какая? Что на ней?), наушники (какие?), ёж (какой? что у него на голове?)</a:t>
            </a:r>
          </a:p>
        </p:txBody>
      </p:sp>
      <p:pic>
        <p:nvPicPr>
          <p:cNvPr id="1032" name="Picture 8" descr="https://www.insmat.fi/images/products/207850-01.jpg">
            <a:extLst>
              <a:ext uri="{FF2B5EF4-FFF2-40B4-BE49-F238E27FC236}">
                <a16:creationId xmlns:a16="http://schemas.microsoft.com/office/drawing/2014/main" xmlns="" id="{D6689E74-21A1-4378-9A80-DFD6A3C43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7865" y="3429000"/>
            <a:ext cx="3189909" cy="324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mg2.freepng.ru/20190630/vo/kisspng-domesticated-hedgehog-common-opossum-echidna-porcu-5d194214c605e2.5201631715619364048111.jpg">
            <a:extLst>
              <a:ext uri="{FF2B5EF4-FFF2-40B4-BE49-F238E27FC236}">
                <a16:creationId xmlns:a16="http://schemas.microsoft.com/office/drawing/2014/main" xmlns="" id="{5D5FBA3F-925E-49C5-817A-3F365A1FC7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66" t="22320" r="21390" b="19015"/>
          <a:stretch/>
        </p:blipFill>
        <p:spPr bwMode="auto">
          <a:xfrm>
            <a:off x="2918123" y="1141292"/>
            <a:ext cx="2484073" cy="165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7362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6C5BF7-F9E4-415A-94FB-CFC85D306B54}"/>
              </a:ext>
            </a:extLst>
          </p:cNvPr>
          <p:cNvSpPr txBox="1"/>
          <p:nvPr/>
        </p:nvSpPr>
        <p:spPr>
          <a:xfrm>
            <a:off x="-1656295" y="9133"/>
            <a:ext cx="8300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Посмотри, сейчас кое-что исчезнет! </a:t>
            </a:r>
          </a:p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Но сначала давай назовем, что тут лежит?</a:t>
            </a:r>
          </a:p>
        </p:txBody>
      </p:sp>
      <p:pic>
        <p:nvPicPr>
          <p:cNvPr id="1026" name="Picture 2" descr="https://avatars.mds.yandex.net/get-pdb/27625/9295b081-14b3-42e7-b0cd-e4ab332338db/s1200?webp=false">
            <a:extLst>
              <a:ext uri="{FF2B5EF4-FFF2-40B4-BE49-F238E27FC236}">
                <a16:creationId xmlns:a16="http://schemas.microsoft.com/office/drawing/2014/main" xmlns="" id="{3247EAD8-85BD-41B0-8FAC-9ADD75D27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0619" y="3549318"/>
            <a:ext cx="3669480" cy="255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pinimg.com/736x/81/85/24/818524dc722c64442dc07462c7482be6.jpg">
            <a:extLst>
              <a:ext uri="{FF2B5EF4-FFF2-40B4-BE49-F238E27FC236}">
                <a16:creationId xmlns:a16="http://schemas.microsoft.com/office/drawing/2014/main" xmlns="" id="{0B047AC5-CD27-4D9A-A05A-C74A57A78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818" y="1273141"/>
            <a:ext cx="1844426" cy="353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9C324A-7956-472F-BCA7-199E20984F4B}"/>
              </a:ext>
            </a:extLst>
          </p:cNvPr>
          <p:cNvSpPr txBox="1"/>
          <p:nvPr/>
        </p:nvSpPr>
        <p:spPr>
          <a:xfrm>
            <a:off x="247966" y="6140648"/>
            <a:ext cx="8300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ahnschrift Light" panose="020B0502040204020203" pitchFamily="34" charset="0"/>
              </a:rPr>
              <a:t>Машина (какая?) -желтая, мышь (что у мыши на голове?)-уши, пижама (какая? Что на ней?), наушники (какие?), ёж (какой? что у него на голове?)</a:t>
            </a:r>
          </a:p>
        </p:txBody>
      </p:sp>
      <p:pic>
        <p:nvPicPr>
          <p:cNvPr id="1032" name="Picture 8" descr="https://www.insmat.fi/images/products/207850-01.jpg">
            <a:extLst>
              <a:ext uri="{FF2B5EF4-FFF2-40B4-BE49-F238E27FC236}">
                <a16:creationId xmlns:a16="http://schemas.microsoft.com/office/drawing/2014/main" xmlns="" id="{D6689E74-21A1-4378-9A80-DFD6A3C43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5183" y="-54027"/>
            <a:ext cx="3189909" cy="324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mg2.freepng.ru/20190630/vo/kisspng-domesticated-hedgehog-common-opossum-echidna-porcu-5d194214c605e2.5201631715619364048111.jpg">
            <a:extLst>
              <a:ext uri="{FF2B5EF4-FFF2-40B4-BE49-F238E27FC236}">
                <a16:creationId xmlns:a16="http://schemas.microsoft.com/office/drawing/2014/main" xmlns="" id="{5D5FBA3F-925E-49C5-817A-3F365A1FC7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66" t="22320" r="21390" b="19015"/>
          <a:stretch/>
        </p:blipFill>
        <p:spPr bwMode="auto">
          <a:xfrm>
            <a:off x="2410889" y="2427170"/>
            <a:ext cx="3569606" cy="237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1849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6C5BF7-F9E4-415A-94FB-CFC85D306B54}"/>
              </a:ext>
            </a:extLst>
          </p:cNvPr>
          <p:cNvSpPr txBox="1"/>
          <p:nvPr/>
        </p:nvSpPr>
        <p:spPr>
          <a:xfrm>
            <a:off x="-1656295" y="9133"/>
            <a:ext cx="8300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Посмотри, сейчас кое-что исчезнет! </a:t>
            </a:r>
          </a:p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Но сначала давай назовем, что тут лежит?</a:t>
            </a:r>
          </a:p>
        </p:txBody>
      </p:sp>
      <p:pic>
        <p:nvPicPr>
          <p:cNvPr id="1026" name="Picture 2" descr="https://avatars.mds.yandex.net/get-pdb/27625/9295b081-14b3-42e7-b0cd-e4ab332338db/s1200?webp=false">
            <a:extLst>
              <a:ext uri="{FF2B5EF4-FFF2-40B4-BE49-F238E27FC236}">
                <a16:creationId xmlns:a16="http://schemas.microsoft.com/office/drawing/2014/main" xmlns="" id="{3247EAD8-85BD-41B0-8FAC-9ADD75D27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979" y="3188851"/>
            <a:ext cx="3669480" cy="255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get-pdb/2160551/3d95575f-6575-41d7-b6b0-89e23c58a376/s1200?webp=false">
            <a:extLst>
              <a:ext uri="{FF2B5EF4-FFF2-40B4-BE49-F238E27FC236}">
                <a16:creationId xmlns:a16="http://schemas.microsoft.com/office/drawing/2014/main" xmlns="" id="{0F304246-AF2C-4086-AF49-045212B93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211" b="94868" l="10000" r="90000">
                        <a14:foregroundMark x1="43778" y1="4211" x2="43556" y2="8289"/>
                        <a14:foregroundMark x1="53111" y1="94474" x2="53111" y2="93553"/>
                        <a14:foregroundMark x1="55333" y1="94868" x2="53778" y2="93947"/>
                        <a14:foregroundMark x1="54333" y1="48421" x2="54889" y2="476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2896" y="3012377"/>
            <a:ext cx="3462889" cy="292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pinimg.com/736x/81/85/24/818524dc722c64442dc07462c7482be6.jpg">
            <a:extLst>
              <a:ext uri="{FF2B5EF4-FFF2-40B4-BE49-F238E27FC236}">
                <a16:creationId xmlns:a16="http://schemas.microsoft.com/office/drawing/2014/main" xmlns="" id="{0B047AC5-CD27-4D9A-A05A-C74A57A78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5438" y="638223"/>
            <a:ext cx="1566052" cy="299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9C324A-7956-472F-BCA7-199E20984F4B}"/>
              </a:ext>
            </a:extLst>
          </p:cNvPr>
          <p:cNvSpPr txBox="1"/>
          <p:nvPr/>
        </p:nvSpPr>
        <p:spPr>
          <a:xfrm>
            <a:off x="247966" y="6140648"/>
            <a:ext cx="8300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ahnschrift Light" panose="020B0502040204020203" pitchFamily="34" charset="0"/>
              </a:rPr>
              <a:t>Машина (какая?) -желтая, мышь (что у мыши на голове?)-уши, пижама (какая? Что на ней?), наушники (какие?), ёж (какой? что у него на голове?)</a:t>
            </a:r>
          </a:p>
        </p:txBody>
      </p:sp>
      <p:pic>
        <p:nvPicPr>
          <p:cNvPr id="1032" name="Picture 8" descr="https://www.insmat.fi/images/products/207850-01.jpg">
            <a:extLst>
              <a:ext uri="{FF2B5EF4-FFF2-40B4-BE49-F238E27FC236}">
                <a16:creationId xmlns:a16="http://schemas.microsoft.com/office/drawing/2014/main" xmlns="" id="{D6689E74-21A1-4378-9A80-DFD6A3C43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6124" y="772517"/>
            <a:ext cx="2640712" cy="268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mg2.freepng.ru/20190630/vo/kisspng-domesticated-hedgehog-common-opossum-echidna-porcu-5d194214c605e2.5201631715619364048111.jpg">
            <a:extLst>
              <a:ext uri="{FF2B5EF4-FFF2-40B4-BE49-F238E27FC236}">
                <a16:creationId xmlns:a16="http://schemas.microsoft.com/office/drawing/2014/main" xmlns="" id="{5D5FBA3F-925E-49C5-817A-3F365A1FC7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66" t="22320" r="21390" b="19015"/>
          <a:stretch/>
        </p:blipFill>
        <p:spPr bwMode="auto">
          <a:xfrm>
            <a:off x="6316018" y="3960579"/>
            <a:ext cx="2787055" cy="185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4925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6C5BF7-F9E4-415A-94FB-CFC85D306B54}"/>
              </a:ext>
            </a:extLst>
          </p:cNvPr>
          <p:cNvSpPr txBox="1"/>
          <p:nvPr/>
        </p:nvSpPr>
        <p:spPr>
          <a:xfrm>
            <a:off x="-1656295" y="9133"/>
            <a:ext cx="8300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Посмотри, сейчас кое-что исчезнет! </a:t>
            </a:r>
          </a:p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Но сначала давай назовем, что тут лежит?</a:t>
            </a:r>
          </a:p>
        </p:txBody>
      </p:sp>
      <p:pic>
        <p:nvPicPr>
          <p:cNvPr id="1028" name="Picture 4" descr="https://avatars.mds.yandex.net/get-pdb/2160551/3d95575f-6575-41d7-b6b0-89e23c58a376/s1200?webp=false">
            <a:extLst>
              <a:ext uri="{FF2B5EF4-FFF2-40B4-BE49-F238E27FC236}">
                <a16:creationId xmlns:a16="http://schemas.microsoft.com/office/drawing/2014/main" xmlns="" id="{0F304246-AF2C-4086-AF49-045212B93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4211" b="94868" l="10000" r="90000">
                        <a14:foregroundMark x1="43778" y1="4211" x2="43556" y2="8289"/>
                        <a14:foregroundMark x1="53111" y1="94474" x2="53111" y2="93553"/>
                        <a14:foregroundMark x1="55333" y1="94868" x2="53778" y2="93947"/>
                        <a14:foregroundMark x1="54333" y1="48421" x2="54889" y2="476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1197" y="476179"/>
            <a:ext cx="3569605" cy="301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pinimg.com/736x/81/85/24/818524dc722c64442dc07462c7482be6.jpg">
            <a:extLst>
              <a:ext uri="{FF2B5EF4-FFF2-40B4-BE49-F238E27FC236}">
                <a16:creationId xmlns:a16="http://schemas.microsoft.com/office/drawing/2014/main" xmlns="" id="{0B047AC5-CD27-4D9A-A05A-C74A57A78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590" y="1334216"/>
            <a:ext cx="1844426" cy="353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9C324A-7956-472F-BCA7-199E20984F4B}"/>
              </a:ext>
            </a:extLst>
          </p:cNvPr>
          <p:cNvSpPr txBox="1"/>
          <p:nvPr/>
        </p:nvSpPr>
        <p:spPr>
          <a:xfrm>
            <a:off x="247966" y="6140648"/>
            <a:ext cx="8300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ahnschrift Light" panose="020B0502040204020203" pitchFamily="34" charset="0"/>
              </a:rPr>
              <a:t>Машина (какая?) -желтая, мышь (что у мыши на голове?)-уши, пижама (какая? Что на ней?), наушники (какие?), ёж (какой? что у него на голове?)</a:t>
            </a:r>
          </a:p>
        </p:txBody>
      </p:sp>
      <p:pic>
        <p:nvPicPr>
          <p:cNvPr id="1034" name="Picture 10" descr="https://img2.freepng.ru/20190630/vo/kisspng-domesticated-hedgehog-common-opossum-echidna-porcu-5d194214c605e2.5201631715619364048111.jpg">
            <a:extLst>
              <a:ext uri="{FF2B5EF4-FFF2-40B4-BE49-F238E27FC236}">
                <a16:creationId xmlns:a16="http://schemas.microsoft.com/office/drawing/2014/main" xmlns="" id="{5D5FBA3F-925E-49C5-817A-3F365A1FC7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66" t="22320" r="21390" b="19015"/>
          <a:stretch/>
        </p:blipFill>
        <p:spPr bwMode="auto">
          <a:xfrm>
            <a:off x="2386162" y="3677387"/>
            <a:ext cx="3569606" cy="237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9525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6C5BF7-F9E4-415A-94FB-CFC85D306B54}"/>
              </a:ext>
            </a:extLst>
          </p:cNvPr>
          <p:cNvSpPr txBox="1"/>
          <p:nvPr/>
        </p:nvSpPr>
        <p:spPr>
          <a:xfrm>
            <a:off x="-1656295" y="9133"/>
            <a:ext cx="8300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Посмотри, сейчас кое-что исчезнет! </a:t>
            </a:r>
          </a:p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Но сначала давай назовем, что тут лежит?</a:t>
            </a:r>
          </a:p>
        </p:txBody>
      </p:sp>
      <p:pic>
        <p:nvPicPr>
          <p:cNvPr id="1026" name="Picture 2" descr="https://avatars.mds.yandex.net/get-pdb/27625/9295b081-14b3-42e7-b0cd-e4ab332338db/s1200?webp=false">
            <a:extLst>
              <a:ext uri="{FF2B5EF4-FFF2-40B4-BE49-F238E27FC236}">
                <a16:creationId xmlns:a16="http://schemas.microsoft.com/office/drawing/2014/main" xmlns="" id="{3247EAD8-85BD-41B0-8FAC-9ADD75D27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979" y="3188851"/>
            <a:ext cx="3669480" cy="255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get-pdb/2160551/3d95575f-6575-41d7-b6b0-89e23c58a376/s1200?webp=false">
            <a:extLst>
              <a:ext uri="{FF2B5EF4-FFF2-40B4-BE49-F238E27FC236}">
                <a16:creationId xmlns:a16="http://schemas.microsoft.com/office/drawing/2014/main" xmlns="" id="{0F304246-AF2C-4086-AF49-045212B93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211" b="94868" l="10000" r="90000">
                        <a14:foregroundMark x1="43778" y1="4211" x2="43556" y2="8289"/>
                        <a14:foregroundMark x1="53111" y1="94474" x2="53111" y2="93553"/>
                        <a14:foregroundMark x1="55333" y1="94868" x2="53778" y2="93947"/>
                        <a14:foregroundMark x1="54333" y1="48421" x2="54889" y2="476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6466" y="170962"/>
            <a:ext cx="3569605" cy="301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9C324A-7956-472F-BCA7-199E20984F4B}"/>
              </a:ext>
            </a:extLst>
          </p:cNvPr>
          <p:cNvSpPr txBox="1"/>
          <p:nvPr/>
        </p:nvSpPr>
        <p:spPr>
          <a:xfrm>
            <a:off x="247966" y="6140648"/>
            <a:ext cx="8300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ahnschrift Light" panose="020B0502040204020203" pitchFamily="34" charset="0"/>
              </a:rPr>
              <a:t>Машина (какая?) -желтая, мышь (что у мыши на голове?)-уши, пижама (какая? Что на ней?), наушники (какие?), ёж (какой? что у него на голове?)</a:t>
            </a:r>
          </a:p>
        </p:txBody>
      </p:sp>
      <p:pic>
        <p:nvPicPr>
          <p:cNvPr id="1032" name="Picture 8" descr="https://www.insmat.fi/images/products/207850-01.jpg">
            <a:extLst>
              <a:ext uri="{FF2B5EF4-FFF2-40B4-BE49-F238E27FC236}">
                <a16:creationId xmlns:a16="http://schemas.microsoft.com/office/drawing/2014/main" xmlns="" id="{D6689E74-21A1-4378-9A80-DFD6A3C43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4294" y="3185171"/>
            <a:ext cx="3189909" cy="324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2964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A115BC-61CE-4CB6-9787-5DCF8365B84E}"/>
              </a:ext>
            </a:extLst>
          </p:cNvPr>
          <p:cNvSpPr txBox="1"/>
          <p:nvPr/>
        </p:nvSpPr>
        <p:spPr>
          <a:xfrm>
            <a:off x="4083728" y="539734"/>
            <a:ext cx="6054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latin typeface="Gabriola" panose="04040605051002020D02" pitchFamily="82" charset="0"/>
              </a:rPr>
              <a:t>Что лишнее?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F22EE68B-FE80-4F54-8A53-29E75A37D1C1}"/>
              </a:ext>
            </a:extLst>
          </p:cNvPr>
          <p:cNvSpPr/>
          <p:nvPr/>
        </p:nvSpPr>
        <p:spPr>
          <a:xfrm>
            <a:off x="88777" y="3555867"/>
            <a:ext cx="12002609" cy="3213716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g2.freepng.ru/20171208/423/red-car-vector-5a2a7c08342b32.1560771415127337042137.jpg">
            <a:extLst>
              <a:ext uri="{FF2B5EF4-FFF2-40B4-BE49-F238E27FC236}">
                <a16:creationId xmlns:a16="http://schemas.microsoft.com/office/drawing/2014/main" xmlns="" id="{D14AC1A6-2779-406A-A472-4A76E18A6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56" t="22498" r="16619" b="26382"/>
          <a:stretch/>
        </p:blipFill>
        <p:spPr bwMode="auto">
          <a:xfrm>
            <a:off x="88777" y="4099804"/>
            <a:ext cx="3834738" cy="212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dn.pixabay.com/photo/2014/12/21/23/27/cabinet-575369_1280.png">
            <a:extLst>
              <a:ext uri="{FF2B5EF4-FFF2-40B4-BE49-F238E27FC236}">
                <a16:creationId xmlns:a16="http://schemas.microsoft.com/office/drawing/2014/main" xmlns="" id="{76B72D3C-406C-4B6D-9594-53CB85EE7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1454" y="3668709"/>
            <a:ext cx="1848543" cy="279025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osnovabanketa.ru/statics/product/2621/5d9736d96287a.jpg">
            <a:extLst>
              <a:ext uri="{FF2B5EF4-FFF2-40B4-BE49-F238E27FC236}">
                <a16:creationId xmlns:a16="http://schemas.microsoft.com/office/drawing/2014/main" xmlns="" id="{28186770-09DD-43FE-BBB1-CBDA2FD24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7936" y="4488120"/>
            <a:ext cx="1970843" cy="197084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avatars.mds.yandex.net/get-pdb/2797186/3fca284f-7a93-453a-8eaa-b1cef02b806a/s1200?webp=false">
            <a:extLst>
              <a:ext uri="{FF2B5EF4-FFF2-40B4-BE49-F238E27FC236}">
                <a16:creationId xmlns:a16="http://schemas.microsoft.com/office/drawing/2014/main" xmlns="" id="{BFDCA687-A01C-4BEA-9258-84F0EA694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8250" r="92000">
                        <a14:foregroundMark x1="9500" y1="64875" x2="8500" y2="42250"/>
                        <a14:foregroundMark x1="8500" y1="42250" x2="8333" y2="41750"/>
                        <a14:foregroundMark x1="91417" y1="64000" x2="92000" y2="46250"/>
                        <a14:backgroundMark x1="23417" y1="74125" x2="26417" y2="74375"/>
                        <a14:backgroundMark x1="83250" y1="81250" x2="83333" y2="8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6192" y="4099804"/>
            <a:ext cx="3834738" cy="255649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2630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A115BC-61CE-4CB6-9787-5DCF8365B84E}"/>
              </a:ext>
            </a:extLst>
          </p:cNvPr>
          <p:cNvSpPr txBox="1"/>
          <p:nvPr/>
        </p:nvSpPr>
        <p:spPr>
          <a:xfrm>
            <a:off x="4083728" y="539734"/>
            <a:ext cx="6054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latin typeface="Gabriola" panose="04040605051002020D02" pitchFamily="82" charset="0"/>
              </a:rPr>
              <a:t>Что лишнее?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F22EE68B-FE80-4F54-8A53-29E75A37D1C1}"/>
              </a:ext>
            </a:extLst>
          </p:cNvPr>
          <p:cNvSpPr/>
          <p:nvPr/>
        </p:nvSpPr>
        <p:spPr>
          <a:xfrm>
            <a:off x="88777" y="3555867"/>
            <a:ext cx="12002609" cy="3213716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cdn.pixabay.com/photo/2014/12/21/23/27/cabinet-575369_1280.png">
            <a:extLst>
              <a:ext uri="{FF2B5EF4-FFF2-40B4-BE49-F238E27FC236}">
                <a16:creationId xmlns:a16="http://schemas.microsoft.com/office/drawing/2014/main" xmlns="" id="{76B72D3C-406C-4B6D-9594-53CB85EE7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1454" y="3668709"/>
            <a:ext cx="1848543" cy="279025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osnovabanketa.ru/statics/product/2621/5d9736d96287a.jpg">
            <a:extLst>
              <a:ext uri="{FF2B5EF4-FFF2-40B4-BE49-F238E27FC236}">
                <a16:creationId xmlns:a16="http://schemas.microsoft.com/office/drawing/2014/main" xmlns="" id="{28186770-09DD-43FE-BBB1-CBDA2FD24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7936" y="4488120"/>
            <a:ext cx="1970843" cy="197084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avatars.mds.yandex.net/get-pdb/2797186/3fca284f-7a93-453a-8eaa-b1cef02b806a/s1200?webp=false">
            <a:extLst>
              <a:ext uri="{FF2B5EF4-FFF2-40B4-BE49-F238E27FC236}">
                <a16:creationId xmlns:a16="http://schemas.microsoft.com/office/drawing/2014/main" xmlns="" id="{BFDCA687-A01C-4BEA-9258-84F0EA694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8250" r="92000">
                        <a14:foregroundMark x1="9500" y1="64875" x2="8500" y2="42250"/>
                        <a14:foregroundMark x1="8500" y1="42250" x2="8333" y2="41750"/>
                        <a14:foregroundMark x1="91417" y1="64000" x2="92000" y2="46250"/>
                        <a14:backgroundMark x1="23417" y1="74125" x2="26417" y2="74375"/>
                        <a14:backgroundMark x1="83250" y1="81250" x2="83333" y2="8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6192" y="4099804"/>
            <a:ext cx="3834738" cy="255649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633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A115BC-61CE-4CB6-9787-5DCF8365B84E}"/>
              </a:ext>
            </a:extLst>
          </p:cNvPr>
          <p:cNvSpPr txBox="1"/>
          <p:nvPr/>
        </p:nvSpPr>
        <p:spPr>
          <a:xfrm>
            <a:off x="4083728" y="539734"/>
            <a:ext cx="6054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latin typeface="Gabriola" panose="04040605051002020D02" pitchFamily="82" charset="0"/>
              </a:rPr>
              <a:t>Что лишнее?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F22EE68B-FE80-4F54-8A53-29E75A37D1C1}"/>
              </a:ext>
            </a:extLst>
          </p:cNvPr>
          <p:cNvSpPr/>
          <p:nvPr/>
        </p:nvSpPr>
        <p:spPr>
          <a:xfrm>
            <a:off x="88777" y="3551068"/>
            <a:ext cx="12002609" cy="321371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 descr="https://s.slide-share.ru/image/5859959.jpeg">
            <a:extLst>
              <a:ext uri="{FF2B5EF4-FFF2-40B4-BE49-F238E27FC236}">
                <a16:creationId xmlns:a16="http://schemas.microsoft.com/office/drawing/2014/main" xmlns="" id="{645CA848-8F31-447D-9246-D49E6187C2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B73811-83CB-4F85-9584-8AE90E99FF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4790" b="92615" l="9845" r="89983">
                        <a14:foregroundMark x1="47668" y1="92615" x2="56822" y2="89222"/>
                        <a14:foregroundMark x1="56822" y1="89222" x2="58204" y2="89621"/>
                        <a14:foregroundMark x1="43005" y1="4790" x2="43523" y2="47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06286" y="3745003"/>
            <a:ext cx="3346373" cy="2895566"/>
          </a:xfrm>
          <a:prstGeom prst="rect">
            <a:avLst/>
          </a:prstGeom>
        </p:spPr>
      </p:pic>
      <p:pic>
        <p:nvPicPr>
          <p:cNvPr id="7172" name="Picture 4" descr="https://img2.freepng.ru/20180218/fcq/kisspng-cowboy-hat-clip-art-brown-hat-cliparts-5a89d71778d546.5930490615189829354949.jpg">
            <a:extLst>
              <a:ext uri="{FF2B5EF4-FFF2-40B4-BE49-F238E27FC236}">
                <a16:creationId xmlns:a16="http://schemas.microsoft.com/office/drawing/2014/main" xmlns="" id="{092CCD76-8869-4EEE-B3F1-5766177FD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6563" b="94375" l="1000" r="97000">
                        <a14:foregroundMark x1="4667" y1="66250" x2="19889" y2="65000"/>
                        <a14:foregroundMark x1="3556" y1="70781" x2="1111" y2="65781"/>
                        <a14:foregroundMark x1="29556" y1="82031" x2="65111" y2="85156"/>
                        <a14:foregroundMark x1="65111" y1="85156" x2="91111" y2="79219"/>
                        <a14:foregroundMark x1="91111" y1="79219" x2="94444" y2="72500"/>
                        <a14:foregroundMark x1="94444" y1="72500" x2="94667" y2="64688"/>
                        <a14:foregroundMark x1="94667" y1="64688" x2="92333" y2="57188"/>
                        <a14:foregroundMark x1="92333" y1="57188" x2="78222" y2="34531"/>
                        <a14:foregroundMark x1="78222" y1="34531" x2="76778" y2="25000"/>
                        <a14:foregroundMark x1="76778" y1="25000" x2="73000" y2="17500"/>
                        <a14:foregroundMark x1="73000" y1="17500" x2="68000" y2="12031"/>
                        <a14:foregroundMark x1="68000" y1="12031" x2="54444" y2="7187"/>
                        <a14:foregroundMark x1="54444" y1="7187" x2="47667" y2="6563"/>
                        <a14:foregroundMark x1="96333" y1="63750" x2="97000" y2="65781"/>
                        <a14:foregroundMark x1="70778" y1="90938" x2="70111" y2="90938"/>
                        <a14:foregroundMark x1="56444" y1="94375" x2="51111" y2="9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4078" y="4254106"/>
            <a:ext cx="2788883" cy="198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upervatnik.ru/upload/iblock/797/7972207a954447e8e12d10f5ac0092de.jpg">
            <a:extLst>
              <a:ext uri="{FF2B5EF4-FFF2-40B4-BE49-F238E27FC236}">
                <a16:creationId xmlns:a16="http://schemas.microsoft.com/office/drawing/2014/main" xmlns="" id="{40948A96-E715-4E08-B496-07EE1627A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966" b="89920" l="3171" r="91261">
                        <a14:foregroundMark x1="6651" y1="86598" x2="7889" y2="79954"/>
                        <a14:foregroundMark x1="91261" y1="70790" x2="91261" y2="70790"/>
                        <a14:foregroundMark x1="3171" y1="80412" x2="3558" y2="809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948" y="4074573"/>
            <a:ext cx="2827588" cy="190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socute.shop/upload/iblock/97c/97c3dd45c90de093df55e60327ce7bd4.JPG">
            <a:extLst>
              <a:ext uri="{FF2B5EF4-FFF2-40B4-BE49-F238E27FC236}">
                <a16:creationId xmlns:a16="http://schemas.microsoft.com/office/drawing/2014/main" xmlns="" id="{134889E2-D737-4C9E-97D8-B79DE213D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>
                        <a14:backgroundMark x1="26875" y1="75000" x2="29625" y2="74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16061" y="3439938"/>
            <a:ext cx="3346373" cy="334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9758033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RegularSeed_2SEEDS">
      <a:dk1>
        <a:srgbClr val="000000"/>
      </a:dk1>
      <a:lt1>
        <a:srgbClr val="FFFFFF"/>
      </a:lt1>
      <a:dk2>
        <a:srgbClr val="41242B"/>
      </a:dk2>
      <a:lt2>
        <a:srgbClr val="E2E5E8"/>
      </a:lt2>
      <a:accent1>
        <a:srgbClr val="D56A17"/>
      </a:accent1>
      <a:accent2>
        <a:srgbClr val="E72D29"/>
      </a:accent2>
      <a:accent3>
        <a:srgbClr val="B8A221"/>
      </a:accent3>
      <a:accent4>
        <a:srgbClr val="14B4A3"/>
      </a:accent4>
      <a:accent5>
        <a:srgbClr val="29ADE7"/>
      </a:accent5>
      <a:accent6>
        <a:srgbClr val="194DD5"/>
      </a:accent6>
      <a:hlink>
        <a:srgbClr val="3F87BF"/>
      </a:hlink>
      <a:folHlink>
        <a:srgbClr val="7F7F7F"/>
      </a:folHlink>
    </a:clrScheme>
    <a:fontScheme name="Sketchy_SerifHand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300</Words>
  <Application>Microsoft Office PowerPoint</Application>
  <PresentationFormat>Произвольный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SketchyVTI</vt:lpstr>
      <vt:lpstr> Автоматизация звука [Ш]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Домашнее  задание</dc:title>
  <dc:creator>Александра Корнилова</dc:creator>
  <cp:lastModifiedBy>Home</cp:lastModifiedBy>
  <cp:revision>10</cp:revision>
  <dcterms:created xsi:type="dcterms:W3CDTF">2020-05-20T13:37:49Z</dcterms:created>
  <dcterms:modified xsi:type="dcterms:W3CDTF">2024-11-06T15:29:48Z</dcterms:modified>
</cp:coreProperties>
</file>