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2" r:id="rId13"/>
    <p:sldId id="273" r:id="rId14"/>
    <p:sldId id="265" r:id="rId15"/>
    <p:sldId id="266" r:id="rId16"/>
    <p:sldId id="274" r:id="rId17"/>
    <p:sldId id="267" r:id="rId18"/>
    <p:sldId id="268" r:id="rId19"/>
    <p:sldId id="269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63AE-C821-4382-AF4D-5497974D33C1}" type="datetimeFigureOut">
              <a:rPr lang="ru-RU" smtClean="0"/>
              <a:pPr/>
              <a:t>17.12.2022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7315C-190F-4A14-8867-F84FF9E06C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knigi.net/books_files/online_html/193278/i_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04664"/>
            <a:ext cx="5238964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51089" y="4437112"/>
            <a:ext cx="8813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 «Профессия повар - кондитер»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Подготовительная  к школе группа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«Звездочки»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               Воспитатель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Анпилогова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Е.А.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70538" y="1142746"/>
            <a:ext cx="529258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SC_06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199287" y="1209425"/>
            <a:ext cx="5260614" cy="3507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907704" y="5661248"/>
            <a:ext cx="51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Кондитерские изделия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из соленого теста.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21026_1635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04420" y="214291"/>
            <a:ext cx="4625279" cy="6167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0" y="980728"/>
            <a:ext cx="43508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Через несколько дней,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когда фигурки подсохли,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ребята раскрасили их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акриловыми красками.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DCIM\102D3100\CSC_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357562"/>
            <a:ext cx="3511296" cy="2340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497626"/>
            <a:ext cx="4608512" cy="3072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DSC_05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1" y="326766"/>
            <a:ext cx="4608512" cy="3072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436096" y="332656"/>
            <a:ext cx="342899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Ребята побывали на экскурсии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на кухне нашего сада, где</a:t>
            </a:r>
          </a:p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ознакомились с поварами, </a:t>
            </a:r>
          </a:p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оторые провели нам интересную экскурсию по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цехам кухни и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показали процесс изготовления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котлет.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60648"/>
            <a:ext cx="5214942" cy="3476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SC_06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000372"/>
            <a:ext cx="5429256" cy="3619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332656"/>
            <a:ext cx="32861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Ребята задавали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интересующие их вопросы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поварам 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21023_220242.jpg"/>
          <p:cNvPicPr>
            <a:picLocks noChangeAspect="1"/>
          </p:cNvPicPr>
          <p:nvPr/>
        </p:nvPicPr>
        <p:blipFill>
          <a:blip r:embed="rId2" cstate="print"/>
          <a:srcRect t="5927" b="3200"/>
          <a:stretch>
            <a:fillRect/>
          </a:stretch>
        </p:blipFill>
        <p:spPr>
          <a:xfrm>
            <a:off x="251520" y="0"/>
            <a:ext cx="273376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20221023_185942.jpg"/>
          <p:cNvPicPr>
            <a:picLocks noChangeAspect="1"/>
          </p:cNvPicPr>
          <p:nvPr/>
        </p:nvPicPr>
        <p:blipFill>
          <a:blip r:embed="rId3" cstate="print"/>
          <a:srcRect r="6851"/>
          <a:stretch>
            <a:fillRect/>
          </a:stretch>
        </p:blipFill>
        <p:spPr>
          <a:xfrm rot="5400000">
            <a:off x="2881164" y="322684"/>
            <a:ext cx="3312368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221023_160456.jpg"/>
          <p:cNvPicPr>
            <a:picLocks noChangeAspect="1"/>
          </p:cNvPicPr>
          <p:nvPr/>
        </p:nvPicPr>
        <p:blipFill>
          <a:blip r:embed="rId4" cstate="print"/>
          <a:srcRect t="12319" b="2192"/>
          <a:stretch>
            <a:fillRect/>
          </a:stretch>
        </p:blipFill>
        <p:spPr>
          <a:xfrm rot="5400000">
            <a:off x="5917840" y="238336"/>
            <a:ext cx="328498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21023_195047.jpg"/>
          <p:cNvPicPr>
            <a:picLocks noChangeAspect="1"/>
          </p:cNvPicPr>
          <p:nvPr/>
        </p:nvPicPr>
        <p:blipFill>
          <a:blip r:embed="rId5" cstate="print"/>
          <a:srcRect l="46433"/>
          <a:stretch>
            <a:fillRect/>
          </a:stretch>
        </p:blipFill>
        <p:spPr>
          <a:xfrm>
            <a:off x="395536" y="4125520"/>
            <a:ext cx="1951626" cy="2732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21023_135010.jpg"/>
          <p:cNvPicPr>
            <a:picLocks noChangeAspect="1"/>
          </p:cNvPicPr>
          <p:nvPr/>
        </p:nvPicPr>
        <p:blipFill>
          <a:blip r:embed="rId6" cstate="print"/>
          <a:srcRect l="6425"/>
          <a:stretch>
            <a:fillRect/>
          </a:stretch>
        </p:blipFill>
        <p:spPr>
          <a:xfrm rot="16200000">
            <a:off x="6243506" y="4383110"/>
            <a:ext cx="2747600" cy="2202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221015_130820.jpg"/>
          <p:cNvPicPr>
            <a:picLocks noChangeAspect="1"/>
          </p:cNvPicPr>
          <p:nvPr/>
        </p:nvPicPr>
        <p:blipFill>
          <a:blip r:embed="rId7" cstate="print"/>
          <a:srcRect l="15872" r="15585"/>
          <a:stretch>
            <a:fillRect/>
          </a:stretch>
        </p:blipFill>
        <p:spPr>
          <a:xfrm>
            <a:off x="3275856" y="4077109"/>
            <a:ext cx="2448272" cy="2780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79512" y="3140968"/>
            <a:ext cx="8748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Домашнее задание- совместно с родителями приготовить любое кондитерское изделие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21023_1808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077030" y="1077030"/>
            <a:ext cx="4929198" cy="2775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-20221019-WA00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6196" y="0"/>
            <a:ext cx="3057804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age-23-10-22-05-23-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0"/>
            <a:ext cx="2866622" cy="3822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21022_1928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3933056"/>
            <a:ext cx="2786082" cy="2649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715113" y="4437112"/>
            <a:ext cx="342888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домашнем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задании</a:t>
            </a:r>
          </a:p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риняли участие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18 детей из группы.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лийн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21026_0925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3672407" cy="4896543"/>
          </a:xfrm>
          <a:prstGeom prst="rect">
            <a:avLst/>
          </a:prstGeom>
        </p:spPr>
      </p:pic>
      <p:pic>
        <p:nvPicPr>
          <p:cNvPr id="3" name="Рисунок 2" descr="IMG_20221026_0913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04664"/>
            <a:ext cx="3711010" cy="49480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5380672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Ребята с удовольствием делились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своим опытом </a:t>
            </a:r>
          </a:p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риготовления кондитерских изделий.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этап - заключительный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Итоговое мероприятие ко дню матери-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«Испечем печенье для мам»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SC_01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3637638" cy="2425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_01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628800"/>
            <a:ext cx="3637638" cy="2425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_01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4077072"/>
            <a:ext cx="3889380" cy="259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1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3000396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SC_01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285992"/>
            <a:ext cx="3000396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_01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4500570"/>
            <a:ext cx="2928894" cy="1952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_01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214290"/>
            <a:ext cx="5786478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_01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43637" y="4500570"/>
            <a:ext cx="2857519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_016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43240" y="4500570"/>
            <a:ext cx="2928958" cy="1952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Актуализация проекта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208912" cy="4824536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В детском саду и в школе, на заводе и в угольной шахте, на борту океанского лайнера и в просторах космоса – всюду люди пользуются результатами труда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повара-кондитера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одной из древнейших профессий в мире.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Этот проект поможет на примере ближайшего социального  окружения познакомить детей с профессией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повара и кондитера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работе которого есть место выдумке, фантазии, изобретательности.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784976" cy="4442048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детей сформировались представления о профессии повара-кондитера, результатах его деятельности;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Обогатилась развивающая среда группы для сюжетно-ролевых игр: скалки, венчики, разделочные доски, муляжи кондитерских изделий и др.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Создана книга рецептов «Кулинарные шедевры»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Обогатился словарный запас воспитанников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и задачи проекта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208912" cy="482453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расширение знаний детей о профессии повара-кондитера.</a:t>
            </a:r>
          </a:p>
          <a:p>
            <a:pPr algn="just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сформировать представления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о том, что такое профессия, какие предметы труда использует повар-кондитер;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уважение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труду повара-кондитера и результатам его работы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создать условия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развития творческих способностей воспитанников, поддержка детской инициативы.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772816"/>
            <a:ext cx="7022552" cy="4681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71296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этап подготовительный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Знакомство с профессиями,  связанными с производством муки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5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836712"/>
            <a:ext cx="5107785" cy="3405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DSC_05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212976"/>
            <a:ext cx="4786314" cy="3190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95536" y="188640"/>
            <a:ext cx="83529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Рассмотрели колоски пшеницы, зерно пшеницы.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4500562" cy="300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SC_05561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3071810"/>
            <a:ext cx="5214942" cy="3476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004048" y="908720"/>
            <a:ext cx="37604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Рисование «Колоски»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561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3573016"/>
            <a:ext cx="4459366" cy="2972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_05561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484785"/>
            <a:ext cx="453650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932040" y="1772816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Посмотрели  видео о 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профессии кондитер.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844" y="4725144"/>
            <a:ext cx="384111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Побывали на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виртуальной экскурсии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кондитерском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цехе у Степиной мамы.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0246" y="260648"/>
            <a:ext cx="443018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этап- основной.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Погружение в профессию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5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852936"/>
            <a:ext cx="5536413" cy="3690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DSC_05561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260648"/>
            <a:ext cx="5330079" cy="3553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908720"/>
            <a:ext cx="31864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Работа с соленым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тестом.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5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4572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SC_05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928802"/>
            <a:ext cx="4682007" cy="312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_05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645024"/>
            <a:ext cx="4464843" cy="2976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748501" y="692696"/>
            <a:ext cx="43954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Работа с соленым тестом.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358</Words>
  <Application>Microsoft Office PowerPoint</Application>
  <PresentationFormat>Экран (4:3)</PresentationFormat>
  <Paragraphs>62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Актуализация проекта</vt:lpstr>
      <vt:lpstr>Цель и задачи проекта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Наши достижения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MBDOU19_1</dc:creator>
  <cp:lastModifiedBy>Home</cp:lastModifiedBy>
  <cp:revision>20</cp:revision>
  <dcterms:created xsi:type="dcterms:W3CDTF">2022-12-05T11:06:14Z</dcterms:created>
  <dcterms:modified xsi:type="dcterms:W3CDTF">2022-12-17T15:50:08Z</dcterms:modified>
</cp:coreProperties>
</file>