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73" r:id="rId14"/>
    <p:sldId id="265" r:id="rId15"/>
    <p:sldId id="266" r:id="rId16"/>
    <p:sldId id="274" r:id="rId17"/>
    <p:sldId id="267" r:id="rId18"/>
    <p:sldId id="268" r:id="rId19"/>
    <p:sldId id="269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63AE-C821-4382-AF4D-5497974D33C1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315C-190F-4A14-8867-F84FF9E06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knigi.net/books_files/online_html/193278/i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23896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1089" y="4437112"/>
            <a:ext cx="8813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«Профессия повар - кондитер»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Подготовительная  к школе группа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«Звездочки»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Воспитатель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Анпилогова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70538" y="1142746"/>
            <a:ext cx="52925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99287" y="1209425"/>
            <a:ext cx="5260614" cy="350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661248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Кондитерские изделия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 соленого теста.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026_163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4420" y="214291"/>
            <a:ext cx="4625279" cy="616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980728"/>
            <a:ext cx="43508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Через несколько дней,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когда фигурки подсохли,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ребята раскрасили их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акриловыми красками.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CIM\102D3100\CSC_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3511296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97626"/>
            <a:ext cx="4608512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_0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26766"/>
            <a:ext cx="4608512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332656"/>
            <a:ext cx="34289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Ребята побывали на экскурсии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 кухне нашего сада, где</a:t>
            </a:r>
          </a:p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ознакомились с поварами, </a:t>
            </a:r>
          </a:p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оторые провели нам интересную экскурсию по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цехам кухни и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показали процесс изготовления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котлет.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5214942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5429256" cy="361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3286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Ребята задавали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интересующие их вопросы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поварам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023_220242.jpg"/>
          <p:cNvPicPr>
            <a:picLocks noChangeAspect="1"/>
          </p:cNvPicPr>
          <p:nvPr/>
        </p:nvPicPr>
        <p:blipFill>
          <a:blip r:embed="rId2" cstate="print"/>
          <a:srcRect t="5927" b="3200"/>
          <a:stretch>
            <a:fillRect/>
          </a:stretch>
        </p:blipFill>
        <p:spPr>
          <a:xfrm>
            <a:off x="251520" y="0"/>
            <a:ext cx="27337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1023_185942.jpg"/>
          <p:cNvPicPr>
            <a:picLocks noChangeAspect="1"/>
          </p:cNvPicPr>
          <p:nvPr/>
        </p:nvPicPr>
        <p:blipFill>
          <a:blip r:embed="rId3" cstate="print"/>
          <a:srcRect r="6851"/>
          <a:stretch>
            <a:fillRect/>
          </a:stretch>
        </p:blipFill>
        <p:spPr>
          <a:xfrm rot="5400000">
            <a:off x="2881164" y="322684"/>
            <a:ext cx="331236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1023_160456.jpg"/>
          <p:cNvPicPr>
            <a:picLocks noChangeAspect="1"/>
          </p:cNvPicPr>
          <p:nvPr/>
        </p:nvPicPr>
        <p:blipFill>
          <a:blip r:embed="rId4" cstate="print"/>
          <a:srcRect t="12319" b="2192"/>
          <a:stretch>
            <a:fillRect/>
          </a:stretch>
        </p:blipFill>
        <p:spPr>
          <a:xfrm rot="5400000">
            <a:off x="5917840" y="238336"/>
            <a:ext cx="32849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1023_195047.jpg"/>
          <p:cNvPicPr>
            <a:picLocks noChangeAspect="1"/>
          </p:cNvPicPr>
          <p:nvPr/>
        </p:nvPicPr>
        <p:blipFill>
          <a:blip r:embed="rId5" cstate="print"/>
          <a:srcRect l="46433"/>
          <a:stretch>
            <a:fillRect/>
          </a:stretch>
        </p:blipFill>
        <p:spPr>
          <a:xfrm>
            <a:off x="395536" y="4125520"/>
            <a:ext cx="195162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21023_135010.jpg"/>
          <p:cNvPicPr>
            <a:picLocks noChangeAspect="1"/>
          </p:cNvPicPr>
          <p:nvPr/>
        </p:nvPicPr>
        <p:blipFill>
          <a:blip r:embed="rId6" cstate="print"/>
          <a:srcRect l="6425"/>
          <a:stretch>
            <a:fillRect/>
          </a:stretch>
        </p:blipFill>
        <p:spPr>
          <a:xfrm rot="16200000">
            <a:off x="6243506" y="4383110"/>
            <a:ext cx="2747600" cy="220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1015_130820.jpg"/>
          <p:cNvPicPr>
            <a:picLocks noChangeAspect="1"/>
          </p:cNvPicPr>
          <p:nvPr/>
        </p:nvPicPr>
        <p:blipFill>
          <a:blip r:embed="rId7" cstate="print"/>
          <a:srcRect l="15872" r="15585"/>
          <a:stretch>
            <a:fillRect/>
          </a:stretch>
        </p:blipFill>
        <p:spPr>
          <a:xfrm>
            <a:off x="3275856" y="4077109"/>
            <a:ext cx="2448272" cy="278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3140968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Домашнее задание- совместно с родителями приготовить любое кондитерское изделие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1023_180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77030" y="1077030"/>
            <a:ext cx="4929198" cy="277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21019-WA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196" y="0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-23-10-22-05-23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0"/>
            <a:ext cx="2866622" cy="382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21022_1928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933056"/>
            <a:ext cx="2786082" cy="264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113" y="4437112"/>
            <a:ext cx="3428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домашнем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задании</a:t>
            </a:r>
          </a:p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риняли участие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18 детей из группы.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ий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026_092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672407" cy="4896543"/>
          </a:xfrm>
          <a:prstGeom prst="rect">
            <a:avLst/>
          </a:prstGeom>
        </p:spPr>
      </p:pic>
      <p:pic>
        <p:nvPicPr>
          <p:cNvPr id="3" name="Рисунок 2" descr="IMG_20221026_091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3711010" cy="4948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80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Ребята с удовольствием делились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своим опытом </a:t>
            </a:r>
          </a:p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риготовления кондитерских изделий.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этап - заключительный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Итоговое мероприятие ко дню матери-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«Испечем печенье для мам»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637638" cy="242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637638" cy="242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77072"/>
            <a:ext cx="3889380" cy="259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2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00570"/>
            <a:ext cx="2928894" cy="195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14290"/>
            <a:ext cx="578647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7" y="4500570"/>
            <a:ext cx="285751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1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4500570"/>
            <a:ext cx="2928958" cy="19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Актуализация проекта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482453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детском саду и в школе, на заводе и в угольной шахте, на борту океанского лайнера и в просторах космоса – всюду люди пользуются результатами труда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повара-кондитера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одной из древнейших профессий в мире.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Этот проект поможет на примере ближайшего социального  окружения познакомить детей с профессией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повара и кондитера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работе которого есть место выдумке, фантазии, изобретательности.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444204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сформировались представления о профессии повара-кондитера, результатах его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Обогатилась развивающая среда группы для сюжетно-ролевых игр: скалки, венчики, разделочные доски, муляжи кондитерских изделий и др.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книга рецептов «Кулинарные шедевры»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Обогатился словарный запас воспитанников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расширение знаний детей о профессии повара-кондитера.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о том, что такое профессия, какие предметы труда использует повар-кондитер;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труду повара-кондитера и результатам его работы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творческих способностей воспитанников, поддержка детской инициативы.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22552" cy="468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этап подготовительный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Знакомство с профессиями,  связанными с производством муки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5107785" cy="340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_0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12976"/>
            <a:ext cx="4786314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Рассмотрели колоски пшеницы, зерно пшеницы.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500562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556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071810"/>
            <a:ext cx="5214942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37604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Рисование «Колоски»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561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573016"/>
            <a:ext cx="4459366" cy="297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5561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5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177281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Посмотрели  видео о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профессии кондитер.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44" y="4725144"/>
            <a:ext cx="38411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Побывали на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виртуальной экскурсии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кондитерском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цехе у Степиной мамы.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0246" y="260648"/>
            <a:ext cx="443018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этап- основной.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Погружение в профессию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5536413" cy="369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_05561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0648"/>
            <a:ext cx="5330079" cy="355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908720"/>
            <a:ext cx="3186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 с соленым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тестом.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28802"/>
            <a:ext cx="4682007" cy="312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4464843" cy="29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48501" y="692696"/>
            <a:ext cx="43954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 с соленым тестом.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358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Актуализация проекта</vt:lpstr>
      <vt:lpstr>Цель и задачи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Наши достижения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MBDOU19_1</dc:creator>
  <cp:lastModifiedBy>Home</cp:lastModifiedBy>
  <cp:revision>20</cp:revision>
  <dcterms:created xsi:type="dcterms:W3CDTF">2022-12-05T11:06:14Z</dcterms:created>
  <dcterms:modified xsi:type="dcterms:W3CDTF">2022-12-17T15:50:08Z</dcterms:modified>
</cp:coreProperties>
</file>