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88C2-6064-4D1E-A7A0-96371EF2C58B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E19CB-B5F0-43A2-A204-01854DE81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102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88C2-6064-4D1E-A7A0-96371EF2C58B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E19CB-B5F0-43A2-A204-01854DE81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180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88C2-6064-4D1E-A7A0-96371EF2C58B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E19CB-B5F0-43A2-A204-01854DE81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21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88C2-6064-4D1E-A7A0-96371EF2C58B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E19CB-B5F0-43A2-A204-01854DE81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42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88C2-6064-4D1E-A7A0-96371EF2C58B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E19CB-B5F0-43A2-A204-01854DE81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325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88C2-6064-4D1E-A7A0-96371EF2C58B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E19CB-B5F0-43A2-A204-01854DE81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537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88C2-6064-4D1E-A7A0-96371EF2C58B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E19CB-B5F0-43A2-A204-01854DE81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151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88C2-6064-4D1E-A7A0-96371EF2C58B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E19CB-B5F0-43A2-A204-01854DE81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25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88C2-6064-4D1E-A7A0-96371EF2C58B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E19CB-B5F0-43A2-A204-01854DE81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61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88C2-6064-4D1E-A7A0-96371EF2C58B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E19CB-B5F0-43A2-A204-01854DE81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113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88C2-6064-4D1E-A7A0-96371EF2C58B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E19CB-B5F0-43A2-A204-01854DE81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463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688C2-6064-4D1E-A7A0-96371EF2C58B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E19CB-B5F0-43A2-A204-01854DE81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72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71600" y="1052736"/>
            <a:ext cx="6624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FF00"/>
                </a:solidFill>
              </a:rPr>
              <a:t>Птицы весной</a:t>
            </a:r>
            <a:endParaRPr lang="ru-RU" sz="80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107504" y="4653136"/>
            <a:ext cx="87849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Презентацию подготовила </a:t>
            </a:r>
            <a:r>
              <a:rPr lang="ru-RU" sz="2800" dirty="0" smtClean="0">
                <a:solidFill>
                  <a:schemeClr val="bg1"/>
                </a:solidFill>
              </a:rPr>
              <a:t>Крохина Оксана Александровна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МБДОУ д/с-о/в 19 </a:t>
            </a:r>
            <a:r>
              <a:rPr lang="ru-RU" sz="2800" dirty="0" err="1" smtClean="0">
                <a:solidFill>
                  <a:schemeClr val="bg1"/>
                </a:solidFill>
              </a:rPr>
              <a:t>х.Лосево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55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4969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Первой прилетающей птицей, которая появляется уже в марте является скворец. В народе говорится: « Скворцы прилетели, значит весна пришла!»</a:t>
            </a:r>
            <a:br>
              <a:rPr lang="ru-RU" dirty="0" smtClean="0"/>
            </a:br>
            <a:r>
              <a:rPr lang="ru-RU" dirty="0" smtClean="0"/>
              <a:t>Обыкновенный скворец это небольшая птица достигающая в длину не более 20 см, но имеющая размах крыльев в двое больше. Интересной особенностью этой птицы является длинный, чуть изогнутый и острый клюв черного цвета, меняющий свой окрас на желтый во время сезона размножения.</a:t>
            </a:r>
            <a:br>
              <a:rPr lang="ru-RU" dirty="0" smtClean="0"/>
            </a:br>
            <a:r>
              <a:rPr lang="ru-RU" dirty="0" smtClean="0"/>
              <a:t>Оперение птиц имеет темно черный цвет как у самцов, так и у самок. В зимнее время у скворцов появляются белые пятнышки на грудке, крыльях и голове, а весной после сезонной линьки птица становится бурового цвета. Пение обыкновенного скворца может включать в себя скрипы, свисты и дребезжания, а так же скворец умеет подражать пение других птиц.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99969"/>
            <a:ext cx="3333750" cy="3114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98966"/>
            <a:ext cx="4154236" cy="3115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40808" cy="655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03648" y="5175936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cs typeface="Aharoni" panose="02010803020104030203" pitchFamily="2" charset="-79"/>
              </a:rPr>
              <a:t>СКВОРЕЦ</a:t>
            </a:r>
            <a:endParaRPr lang="ru-RU" sz="6000" b="1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4411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Почти одновременно со скворцами прилетают в начале марта грачи. Существует примета: « Грачи прилетели, значит через месяц снег сойдет.» и как правило так всегда и происходит.</a:t>
            </a:r>
            <a:br>
              <a:rPr lang="ru-RU" sz="2000" dirty="0" smtClean="0"/>
            </a:br>
            <a:r>
              <a:rPr lang="ru-RU" sz="2000" dirty="0" smtClean="0"/>
              <a:t>Грач это птица рода воронов, обитающая в Евразии. В южной части ареала этот вид птицы является оседлым, в северной перелетным. Самец в длину достигает от 45 до 47 см, у молодых птиц клюв окружен перьями, у взрослых самцов перьев уже нет.</a:t>
            </a:r>
            <a:br>
              <a:rPr lang="ru-RU" sz="2000" dirty="0" smtClean="0"/>
            </a:br>
            <a:r>
              <a:rPr lang="ru-RU" sz="2000" dirty="0" smtClean="0"/>
              <a:t>Грачи гнездятся на деревьях большими колоннами. Зимой грачи стараются держаться вместе с птицами своего рода. 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00324"/>
            <a:ext cx="3901206" cy="2925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250" y="3400324"/>
            <a:ext cx="4395214" cy="2928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634"/>
            <a:ext cx="8712968" cy="6534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979712" y="4725144"/>
            <a:ext cx="4320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cs typeface="Aharoni" panose="02010803020104030203" pitchFamily="2" charset="-79"/>
              </a:rPr>
              <a:t>ГРАЧ</a:t>
            </a:r>
            <a:endParaRPr lang="ru-RU" sz="8800" b="1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5935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536" y="327471"/>
            <a:ext cx="842493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 К концу марта начинают прилетать зяблики. Про них говорят: « Зяблик прилетел, весну на хвосте принес.»</a:t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</a:b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Зяблик является певчей птицей семейства вьюрковых. В среднем эти птицы живут всего 1,5 года и имеют очень маленький размер, в длину достигают не более 15 см. У самца оперение яркое, и чем ближе к весне, тем ярче:  буро- красная грудка, коричневатая с зелёным спинка,  синевато-серая головка, большие белые пятна на крыльях. У самки же окраска самки более тусклая.</a:t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</a:b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Зяблик обитает в широколиственных и хвойных лесах, а так же искусственных насаждениях. Гнездится зяблик в лесах, садах и парках. Предпочитает негустые ельники и участки смешанного леса, а также сосновых борах, особенно если поблизости имеются группки лиственных деревьев и кустарников.  Избегает глухие заросшие места, так как за кормом часто спускается на землю.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61048"/>
            <a:ext cx="3776075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3852440"/>
            <a:ext cx="3810001" cy="2528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55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691680" y="5376991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cs typeface="Aharoni" panose="02010803020104030203" pitchFamily="2" charset="-79"/>
              </a:rPr>
              <a:t>ЗЯБЛИК</a:t>
            </a:r>
            <a:endParaRPr lang="ru-RU" sz="6000" b="1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989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424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Чуть позже, примерно к середине апреля прилетают дрозды. В народе существует примета которая гласит: « Дрозды прилетели, морозы на нет сошли.» Дрозды это птицы семейства дроздовых отряда </a:t>
            </a:r>
            <a:r>
              <a:rPr lang="ru-RU" sz="2000" dirty="0" err="1" smtClean="0"/>
              <a:t>воробьинообразных</a:t>
            </a:r>
            <a:r>
              <a:rPr lang="ru-RU" sz="2000" dirty="0" smtClean="0"/>
              <a:t>. Достигают 25 см, по земле передвигаются исключительно скачками. На зиму улетают на юг большими стаями. Гнездятся одиночно или небольшими колоннами. Птицы являются легко узнаваемыми за счет серой спинки и желтой грудки.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52936"/>
            <a:ext cx="3711040" cy="2991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2777056"/>
            <a:ext cx="3608209" cy="3066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84166"/>
            <a:ext cx="8928991" cy="6477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187624" y="285714"/>
            <a:ext cx="3960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cs typeface="Aharoni" panose="02010803020104030203" pitchFamily="2" charset="-79"/>
              </a:rPr>
              <a:t>ДРОЗД</a:t>
            </a:r>
            <a:endParaRPr lang="ru-RU" sz="6600" b="1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9265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496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В первой половине мая возвращаются соловьи. Существует примета: «Соловьи запели, значит весна расцвела.»</a:t>
            </a:r>
          </a:p>
          <a:p>
            <a:pPr algn="just"/>
            <a:r>
              <a:rPr lang="ru-RU" sz="2000" dirty="0" smtClean="0"/>
              <a:t>Распространены в Европе и западной Азии, относятся к семейству дроздовых. В размере достигают 17см, имеет бурый окрас с рыжеватым хвостом, гнезда предпочитают делать ближе к земле, как правило в небольших кустарниках. Зимует соловей в Африке. Соловей славится своим чудесным пением, многозвучным с множеством различных звуков. В мае соловей поет весь день, но особенно красиво песни его звучат с вечерней зари и до утра. Благодаря столь чудесным трелям этой птицы 15 мая отмечался соловьиный день и именно с этого дня считалось что весна наполняется теплом и солнечной погодой. После прилета соловья можно действительно считать, что весна пришла!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74292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286" y="3931422"/>
            <a:ext cx="2842152" cy="2419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928992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572000" y="5013176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cs typeface="Aharoni" panose="02010803020104030203" pitchFamily="2" charset="-79"/>
              </a:rPr>
              <a:t>СОЛОВЕЙ</a:t>
            </a:r>
            <a:endParaRPr lang="ru-RU" sz="7200" b="1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2736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83238" cy="34651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2492896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ВАРАКУШКА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344" y="0"/>
            <a:ext cx="5033030" cy="34651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2040" y="188640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cs typeface="Aharoni" panose="02010803020104030203" pitchFamily="2" charset="-79"/>
              </a:rPr>
              <a:t>СВИРИСТЕЛЬ</a:t>
            </a:r>
            <a:endParaRPr lang="ru-RU" sz="2800" b="1" dirty="0">
              <a:cs typeface="Aharoni" panose="02010803020104030203" pitchFamily="2" charset="-79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9" y="3471140"/>
            <a:ext cx="4572000" cy="33868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602128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cs typeface="Aharoni" panose="02010803020104030203" pitchFamily="2" charset="-79"/>
              </a:rPr>
              <a:t>ДУБОНОС</a:t>
            </a:r>
            <a:endParaRPr lang="ru-RU" sz="2400" b="1" dirty="0">
              <a:cs typeface="Aharoni" panose="02010803020104030203" pitchFamily="2" charset="-79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064" y="3465190"/>
            <a:ext cx="4960310" cy="33928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92080" y="6021288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cs typeface="Aharoni" panose="02010803020104030203" pitchFamily="2" charset="-79"/>
              </a:rPr>
              <a:t>ЖАВОРОНОК</a:t>
            </a:r>
            <a:endParaRPr lang="ru-RU" sz="2400" b="1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1088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294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Домашний</dc:creator>
  <cp:lastModifiedBy>Домашний</cp:lastModifiedBy>
  <cp:revision>8</cp:revision>
  <dcterms:created xsi:type="dcterms:W3CDTF">2015-10-20T04:50:49Z</dcterms:created>
  <dcterms:modified xsi:type="dcterms:W3CDTF">2015-11-17T15:07:06Z</dcterms:modified>
</cp:coreProperties>
</file>