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Что такое метро?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611607"/>
            <a:ext cx="4214842" cy="11997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Воспитатель </a:t>
            </a:r>
            <a:r>
              <a:rPr lang="ru-RU" sz="2000" dirty="0" err="1" smtClean="0"/>
              <a:t>Сливницына</a:t>
            </a:r>
            <a:r>
              <a:rPr lang="ru-RU" sz="2000" dirty="0" smtClean="0"/>
              <a:t> С.А.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ytimg.com/vi/aZyR6YhnKVw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239049" cy="4071966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71538" y="4357694"/>
            <a:ext cx="714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Вот и нужная станция.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Мы выходим из вагона и снова становимся на эскалатор, который теперь едет вверх.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Благодаря ему, нам не приходится долго и утомительно подниматься по ступенькам. Не успели оглянуться, как мы уже на улице.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714356"/>
            <a:ext cx="56435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В метро везут нас поезда Туда-сюда, сюда- туда. Доехать быстро – не хитро,  Уж так устроено метро.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edu.ru/upload/medialibrary/mashinist_0982362354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edu.ru/upload/medialibrary/mashinist_0982362354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edu.ru/upload/medialibrary/mashinist_0982362354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don24.ru/uploads/2019/04/%D1%8D%D0%BA%D0%BE%D0%BD%D0%BE%D0%BC%D0%B8%D0%BA%D0%B0-nMaMPV2R-lq19dyQcEx0t7zC5SRPn8Yz./s1200-ydq49WI0-GamywLI5LJd9XZwKxTa4yC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005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4826675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Метро - это вид железнодорожного транспорта, который перевозит пассажиров под землей. Подземные поезда движутся при помощи электричества. Слово «метро» происходит от полного слова «метрополитен», которое означает «городской», «столичный».</a:t>
            </a:r>
            <a:br>
              <a:rPr lang="ru-RU" dirty="0" smtClean="0"/>
            </a:br>
            <a:r>
              <a:rPr lang="ru-RU" dirty="0" smtClean="0"/>
              <a:t>В нашей стране метро есть в нескольких городах: Москве, Санкт-Петербурге, Новосибирске, Самаре, Екатеринбурге и Нижнем Новгороде.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35846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чего нужно метро?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дорогам больших городов спешат по своим делам разные машины. Всем надо куда-то срочно успеть: и большим тяжелым грузовикам, и специальному транспорту, и шустрым легковым автомобилям. Развезти пассажиров торопится и общественный транспорт - автобусы, троллейбусы, трамваи. Но вот беда: транспорта много, а дорога одна! Не поместиться на ней всем машинам! Вот и возникают заторы, которые называют пробками. Машины, попавшие в пробку, движутся со скоростью черепахи, а то и вовсе стоят. Стоит и общественный транспорт. В результате опаздывают все.</a:t>
            </a:r>
            <a:br>
              <a:rPr lang="ru-RU" dirty="0" smtClean="0"/>
            </a:br>
            <a:r>
              <a:rPr lang="ru-RU" dirty="0" smtClean="0"/>
              <a:t>И вот тут перегруженным автобусам, троллейбусам и трамваям приходит на помощь метро. Так как большая часть людей спускается под землю и добирается до нужного места на метро, то на городских дорогах сразу становится просторнее. В результате довольны все.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iki.nashtransport.ru/images/thumb/8/8e/%D0%95%D0%BA%D0%B0%D1%82%D0%B5%D1%80%D0%B8%D0%BD%D0%B1%D1%83%D1%80%D0%B3_%D0%91%D0%BE%D1%82%D0%B0%D0%BD%D0%B8%D1%87%D0%B5%D1%81%D0%BA%D0%B0%D1%8F_%D0%AE%D0%B6%D0%BD%D1%8B%D0%B9_%D0%B2%D0%B5%D1%81%D1%82%D0%B8%D0%B1%D1%8E%D0%BB%D1%8C_1.jpg/1600px-%D0%95%D0%BA%D0%B0%D1%82%D0%B5%D1%80%D0%B8%D0%BD%D0%B1%D1%83%D1%80%D0%B3_%D0%91%D0%BE%D1%82%D0%B0%D0%BD%D0%B8%D1%87%D0%B5%D1%81%D0%BA%D0%B0%D1%8F_%D0%AE%D0%B6%D0%BD%D1%8B%D0%B9_%D0%B2%D0%B5%D1%81%D1%82%D0%B8%D0%B1%D1%8E%D0%BB%D1%8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5357818" cy="4018364"/>
          </a:xfrm>
          <a:prstGeom prst="rect">
            <a:avLst/>
          </a:prstGeom>
          <a:noFill/>
        </p:spPr>
      </p:pic>
      <p:pic>
        <p:nvPicPr>
          <p:cNvPr id="16388" name="Picture 4" descr="https://eanews.ru/files/2018/06/01/25XzFSeoSQQ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4399232" cy="29298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43570" y="35716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познакомиться с этим замечательным видом транспорта, нам непременно надо спуститься под землю.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perial-mag.ru/upload/shop_3/1/2/9/item_12914/shop_property_file_12914_35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286092" cy="3286092"/>
          </a:xfrm>
          <a:prstGeom prst="rect">
            <a:avLst/>
          </a:prstGeom>
          <a:noFill/>
        </p:spPr>
      </p:pic>
      <p:pic>
        <p:nvPicPr>
          <p:cNvPr id="17412" name="Picture 4" descr="https://transport.mos.ru/common/upload/img/images12_ef1617602b42a231c7419f00a203df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66"/>
            <a:ext cx="4897050" cy="3429024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000232" y="4357694"/>
            <a:ext cx="50006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Чтобы отправиться в путь, нам нужно сначала в кассе  приобрести круглый жетон, похожий на монетку.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1news.az/images/2018/02/27/20180227120225601/555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455445" cy="48401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Дальше на нашем пути встает ряд железных часовых - турникетов. </a:t>
            </a:r>
          </a:p>
          <a:p>
            <a:r>
              <a:rPr lang="ru-RU" dirty="0" smtClean="0"/>
              <a:t>Чтобы пройти между ними, надо опустить жетон в специальное отверстие турникета. Если мы все сделали правильно, то горевшая на железном страже красная лампочка станет зеленой. Это означает: «Проходите! Добро пожаловать в метро!»  Турникеты – устройства, которые сами пропускают пассажиров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svopi.ru/uploads/posts/2016-04/1460021520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93917" cy="57292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93467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Дальше мы становимся на удивительную лестницу-чудесницу, которая едет сама и везет нас вниз к подземным поездам. </a:t>
            </a:r>
          </a:p>
          <a:p>
            <a:r>
              <a:rPr lang="ru-RU" dirty="0" smtClean="0"/>
              <a:t>Называется она эскалатором.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vybratpravilno.ru/wp-content/uploads/2016/09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osmonitor.ru/media/mt/2016_07/21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6954818" cy="46379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929198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Сойдя с эскалатора, мы попадаем на станцию, где будем ожидать поезда.  Многие станции метро настолько красивы, что напоминают палаты сказочных дворцов. Некоторые из них - настоящие произведения искусства, над которыми работали архитекторы, художники и скульпторы.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russos.ru/img/metro/80let/80let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572032" cy="30495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214290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Ждем мы недолго, потому что подземные электрички подъезжают одна за другой. Мы заходим в просторный </a:t>
            </a:r>
            <a:r>
              <a:rPr lang="ru-RU" sz="2400" dirty="0" smtClean="0"/>
              <a:t>вагон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508" name="AutoShape 4" descr="https://omoskva.ru/upload/iblock/09b/moskovskoe_met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transphoto.org/photo/05/12/29/512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745" y="3571876"/>
            <a:ext cx="4175255" cy="28574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3576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и едем по темному туннелю до следующей станции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294</Words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Что такое метро?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метро?</dc:title>
  <dc:creator>ANDREY</dc:creator>
  <cp:lastModifiedBy>MBDOU19-2</cp:lastModifiedBy>
  <cp:revision>7</cp:revision>
  <dcterms:created xsi:type="dcterms:W3CDTF">2020-12-13T18:10:27Z</dcterms:created>
  <dcterms:modified xsi:type="dcterms:W3CDTF">2020-12-16T04:10:45Z</dcterms:modified>
</cp:coreProperties>
</file>