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6" r:id="rId3"/>
    <p:sldId id="257" r:id="rId4"/>
    <p:sldId id="258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93F2F8-6559-4447-AEC1-F739E5B64883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1A4E9E-588E-4DE2-A3BC-2D74ED42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500042"/>
            <a:ext cx="900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детский сад № 19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57298"/>
            <a:ext cx="76014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Музей в чемодане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«Традиции чайной церемонии на Руси»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</a:p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Педагог-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Анпилогова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Евгения Александровна,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1 КК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Команда «Чай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на чай»,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подготовительной к школе группы: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Девятых Юлия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Игнатович Пелагея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Алапатов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Даниил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487186" cy="2991458"/>
          </a:xfrm>
          <a:prstGeom prst="rect">
            <a:avLst/>
          </a:prstGeom>
        </p:spPr>
      </p:pic>
      <p:pic>
        <p:nvPicPr>
          <p:cNvPr id="3" name="Рисунок 2" descr="DSC_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4179086" cy="278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42860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Коллекция пополнялась не только предметами  посуды, но и старинными предметами интерьера- салфетками и полотенцами, с вышитыми вручную узорами.</a:t>
            </a:r>
          </a:p>
        </p:txBody>
      </p:sp>
      <p:pic>
        <p:nvPicPr>
          <p:cNvPr id="6" name="Рисунок 5" descr="DSC_0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35819" y="750075"/>
            <a:ext cx="3214710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0524" y="1337203"/>
            <a:ext cx="6308855" cy="4205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000108"/>
            <a:ext cx="335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родителей в нашем музее появилась красавица- кукла на чайник.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915814" cy="3277210"/>
          </a:xfrm>
          <a:prstGeom prst="rect">
            <a:avLst/>
          </a:prstGeom>
        </p:spPr>
      </p:pic>
      <p:pic>
        <p:nvPicPr>
          <p:cNvPr id="4" name="Рисунок 3" descr="DSC_0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52830" y="2390914"/>
            <a:ext cx="4915814" cy="3277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50057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же при помощи родителей в нашем музее появилась картинная галерея и набор дидактических игр.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32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–заключительный.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данном этапе мы добавили в наш музей характерные детали, оформили его и провели первые экскурсии. </a:t>
            </a:r>
          </a:p>
        </p:txBody>
      </p:sp>
      <p:pic>
        <p:nvPicPr>
          <p:cNvPr id="3" name="Рисунок 2" descr="DSC_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915814" cy="3277210"/>
          </a:xfrm>
          <a:prstGeom prst="rect">
            <a:avLst/>
          </a:prstGeom>
        </p:spPr>
      </p:pic>
      <p:pic>
        <p:nvPicPr>
          <p:cNvPr id="4" name="Рисунок 3" descr="DSC_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86124"/>
            <a:ext cx="4915814" cy="32772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0649"/>
            <a:ext cx="4429726" cy="2953150"/>
          </a:xfrm>
          <a:prstGeom prst="rect">
            <a:avLst/>
          </a:prstGeom>
        </p:spPr>
      </p:pic>
      <p:pic>
        <p:nvPicPr>
          <p:cNvPr id="4" name="Рисунок 3" descr="IMG-20221009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378" y="260648"/>
            <a:ext cx="4080324" cy="29523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42493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созданию музея в чемодане на тему «Традиции чайной церемонии на Руси» оказал большую познавательную и воспитательную роль для дошкольников. Реализованные мероприятия способствовали укреплению сотрудничества детского сада и семьи. Практика показала, что создание подобных музеев вызывает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 детей , так и у взрослых.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88932" cy="55926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43227EC-70EC-4BC6-BBB1-64785C1DFAB0}"/>
              </a:ext>
            </a:extLst>
          </p:cNvPr>
          <p:cNvSpPr/>
          <p:nvPr/>
        </p:nvSpPr>
        <p:spPr>
          <a:xfrm>
            <a:off x="323528" y="344168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формирование у детей подготовительного к школе возраста представлений о предметах и  традициях чайной церемонии на Руси посредством познавательно-исследовательской деятельности.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организовать совместную поисково-познавательную деятельность дошкольников, педагогов и родителей;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и развивать речь детей;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детей с историей и традициями чайной церемонии на Руси;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музей в чемодане «Традиции чайной церемонии на Руси».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Мы живем во время высоких технологий. Мир предметов, и без того огромный, пополняется и расширяется. Все это отражается на нашей повседневной жизни – мы уже не обращаем внимание на предметы, которыми пользуемся изо дня в день. А жаль, ведь многие из них, порой даже самые обычные, таят в себе много интересного.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Поэтому беседа на тему «Музей» была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случаной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дети активно рассказывали, в каких музеях они были, что видели интересного. Воспитателем предложено было создать свой мини-музей в детском саду. Среди детский идей была выбрана тема «Традиции чайной церемонии на Руси».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441419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64" y="285729"/>
            <a:ext cx="87891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этап - подготовительный.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этап был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направлен: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сбор информационных и дидактических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традициях чаепития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Руси, на выбор методов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способов обобщения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дошкольникам;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разработку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составление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рабочего плана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обязанностей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итогового мероприятия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(сценарий экскурсии).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3933057"/>
            <a:ext cx="3958825" cy="2639216"/>
          </a:xfrm>
          <a:prstGeom prst="rect">
            <a:avLst/>
          </a:prstGeom>
        </p:spPr>
      </p:pic>
      <p:pic>
        <p:nvPicPr>
          <p:cNvPr id="4" name="Рисунок 3" descr="DSC_0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005377" cy="26702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64399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этап - основной. 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этап был направлен на: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чайными традициями на Руси через различные педагогические методы и приёмы: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шкафу у Федоры», «Собери посуду из частей»,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словесные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«Назови ласково», «Что положили в чай?», «Чайные рифмы»,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«Отбей слоги мячом», «Что из чего», «Два-две»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беседы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«Чайные традиции на Руси»,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Каким бывает чай», «Откуда к нам пришел чай»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SC_0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59314" y="3756448"/>
            <a:ext cx="3341410" cy="2227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влияет чай на рост растений»;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«Чайные церемонии»;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просмотр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видеороликов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«Русское чаепитие»;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«Иван Иванович Самовар»,  «Тигренок в чайнике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виртуальная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г. Тулу в «Музей самоваров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аппликация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«Чайный сервиз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лепка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пластилина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«Самовар», «Чайная пара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SC_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498" y="4682115"/>
            <a:ext cx="2753752" cy="1835836"/>
          </a:xfrm>
          <a:prstGeom prst="rect">
            <a:avLst/>
          </a:prstGeom>
        </p:spPr>
      </p:pic>
      <p:pic>
        <p:nvPicPr>
          <p:cNvPr id="3" name="Рисунок 2" descr="DSC_0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11346" y="3674711"/>
            <a:ext cx="3416320" cy="2277547"/>
          </a:xfrm>
          <a:prstGeom prst="rect">
            <a:avLst/>
          </a:prstGeom>
        </p:spPr>
      </p:pic>
      <p:pic>
        <p:nvPicPr>
          <p:cNvPr id="5" name="Рисунок 4" descr="DSC_0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264" y="4682115"/>
            <a:ext cx="2753752" cy="1835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 выставка </a:t>
            </a:r>
            <a:r>
              <a:rPr lang="ru-RU" b="1" dirty="0"/>
              <a:t>рисунков</a:t>
            </a:r>
            <a:r>
              <a:rPr lang="ru-RU" dirty="0"/>
              <a:t> «</a:t>
            </a:r>
            <a:r>
              <a:rPr lang="ru-RU" dirty="0" err="1"/>
              <a:t>Самовар-души</a:t>
            </a:r>
            <a:r>
              <a:rPr lang="ru-RU" dirty="0"/>
              <a:t> жар</a:t>
            </a:r>
            <a:r>
              <a:rPr lang="ru-RU" dirty="0" smtClean="0"/>
              <a:t>!»;</a:t>
            </a:r>
            <a:endParaRPr lang="ru-RU" dirty="0"/>
          </a:p>
          <a:p>
            <a:r>
              <a:rPr lang="ru-RU" b="1" dirty="0" smtClean="0"/>
              <a:t>-  НОД</a:t>
            </a:r>
            <a:r>
              <a:rPr lang="ru-RU" dirty="0"/>
              <a:t> «Расписная посуда» (гжель, хохлома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- работа </a:t>
            </a:r>
            <a:r>
              <a:rPr lang="ru-RU" dirty="0"/>
              <a:t>с трафаретами, раскрасками по </a:t>
            </a:r>
            <a:r>
              <a:rPr lang="ru-RU" dirty="0" smtClean="0"/>
              <a:t>теме;</a:t>
            </a:r>
            <a:endParaRPr lang="ru-RU" dirty="0"/>
          </a:p>
          <a:p>
            <a:r>
              <a:rPr lang="ru-RU" b="1" dirty="0" smtClean="0"/>
              <a:t> -  слушание </a:t>
            </a:r>
            <a:r>
              <a:rPr lang="ru-RU" b="1" dirty="0"/>
              <a:t>песен</a:t>
            </a:r>
            <a:r>
              <a:rPr lang="ru-RU" dirty="0"/>
              <a:t> «Наш красавец – самовар</a:t>
            </a:r>
            <a:r>
              <a:rPr lang="ru-RU" dirty="0" smtClean="0"/>
              <a:t>» (</a:t>
            </a:r>
            <a:r>
              <a:rPr lang="ru-RU" dirty="0" err="1" smtClean="0"/>
              <a:t>муз.Е.Птичкина,сл.М.Пляцковского</a:t>
            </a:r>
            <a:r>
              <a:rPr lang="ru-RU" dirty="0"/>
              <a:t>), «Песня про Самовар»</a:t>
            </a:r>
          </a:p>
          <a:p>
            <a:r>
              <a:rPr lang="ru-RU" dirty="0"/>
              <a:t>    </a:t>
            </a:r>
          </a:p>
        </p:txBody>
      </p:sp>
      <p:pic>
        <p:nvPicPr>
          <p:cNvPr id="5" name="Рисунок 4" descr="DSC_0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915814" cy="3277210"/>
          </a:xfrm>
          <a:prstGeom prst="rect">
            <a:avLst/>
          </a:prstGeom>
        </p:spPr>
      </p:pic>
      <p:pic>
        <p:nvPicPr>
          <p:cNvPr id="6" name="Рисунок 5" descr="DSC_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213555" cy="2809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10800" y="2768201"/>
            <a:ext cx="4607749" cy="3071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857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экспозиций в мини-музее с привлечением родителей.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процессе работы мини-музей пополнился новыми экспонатами.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DSC_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7" y="3476604"/>
            <a:ext cx="4500594" cy="3000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5196718" cy="3464479"/>
          </a:xfrm>
          <a:prstGeom prst="rect">
            <a:avLst/>
          </a:prstGeom>
        </p:spPr>
      </p:pic>
      <p:pic>
        <p:nvPicPr>
          <p:cNvPr id="3" name="Рисунок 2" descr="DSC_0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5048994" cy="3365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286256"/>
            <a:ext cx="2970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мере появления новых экспонатов мы совместно с детьми выясняли их историю появления и назначение.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915814" cy="3277210"/>
          </a:xfrm>
          <a:prstGeom prst="rect">
            <a:avLst/>
          </a:prstGeom>
        </p:spPr>
      </p:pic>
      <p:pic>
        <p:nvPicPr>
          <p:cNvPr id="3" name="Рисунок 2" descr="DSC_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213555" cy="280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332656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Так, при появлении в нашем музее сервиза с изображением охоты, мы обратили внимание на штамп на дне посуды с изображением ящерицы в короне.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Выяснили, что это клеймо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Богдановичского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фарфорового завода (ныне не работающего)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Клеймо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завода-персонаж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Уральского писателя Павла Бажова-Хозяйка медной горы в обличии ящерки.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Так мы выяснили, что  у каждого фарфорового завода есть свое клеймо.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788</TotalTime>
  <Words>508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Заключение  Проект по созданию музея в чемодане на тему «Традиции чайной церемонии на Руси» оказал большую познавательную и воспитательную роль для дошкольников. Реализованные мероприятия способствовали укреплению сотрудничества детского сада и семьи. Практика показала, что создание подобных музеев вызывает познавательный интерес, как у детей , так и у взрослых.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MBDOU19_1</dc:creator>
  <cp:lastModifiedBy>Home</cp:lastModifiedBy>
  <cp:revision>45</cp:revision>
  <dcterms:created xsi:type="dcterms:W3CDTF">2022-10-10T09:59:04Z</dcterms:created>
  <dcterms:modified xsi:type="dcterms:W3CDTF">2022-10-15T06:37:35Z</dcterms:modified>
</cp:coreProperties>
</file>