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75" r:id="rId2"/>
    <p:sldId id="276" r:id="rId3"/>
    <p:sldId id="257" r:id="rId4"/>
    <p:sldId id="258" r:id="rId5"/>
    <p:sldId id="271" r:id="rId6"/>
    <p:sldId id="272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F2F8-6559-4447-AEC1-F739E5B64883}" type="datetimeFigureOut">
              <a:rPr lang="ru-RU" smtClean="0"/>
              <a:pPr/>
              <a:t>15.10.2022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B1A4E9E-588E-4DE2-A3BC-2D74ED4265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F2F8-6559-4447-AEC1-F739E5B64883}" type="datetimeFigureOut">
              <a:rPr lang="ru-RU" smtClean="0"/>
              <a:pPr/>
              <a:t>15.10.2022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4E9E-588E-4DE2-A3BC-2D74ED426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F2F8-6559-4447-AEC1-F739E5B64883}" type="datetimeFigureOut">
              <a:rPr lang="ru-RU" smtClean="0"/>
              <a:pPr/>
              <a:t>15.10.2022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4E9E-588E-4DE2-A3BC-2D74ED426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F2F8-6559-4447-AEC1-F739E5B64883}" type="datetimeFigureOut">
              <a:rPr lang="ru-RU" smtClean="0"/>
              <a:pPr/>
              <a:t>15.10.2022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4E9E-588E-4DE2-A3BC-2D74ED4265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F2F8-6559-4447-AEC1-F739E5B64883}" type="datetimeFigureOut">
              <a:rPr lang="ru-RU" smtClean="0"/>
              <a:pPr/>
              <a:t>15.10.2022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B1A4E9E-588E-4DE2-A3BC-2D74ED426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F2F8-6559-4447-AEC1-F739E5B64883}" type="datetimeFigureOut">
              <a:rPr lang="ru-RU" smtClean="0"/>
              <a:pPr/>
              <a:t>15.10.2022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4E9E-588E-4DE2-A3BC-2D74ED4265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F2F8-6559-4447-AEC1-F739E5B64883}" type="datetimeFigureOut">
              <a:rPr lang="ru-RU" smtClean="0"/>
              <a:pPr/>
              <a:t>15.10.2022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4E9E-588E-4DE2-A3BC-2D74ED4265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F2F8-6559-4447-AEC1-F739E5B64883}" type="datetimeFigureOut">
              <a:rPr lang="ru-RU" smtClean="0"/>
              <a:pPr/>
              <a:t>15.10.2022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4E9E-588E-4DE2-A3BC-2D74ED426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F2F8-6559-4447-AEC1-F739E5B64883}" type="datetimeFigureOut">
              <a:rPr lang="ru-RU" smtClean="0"/>
              <a:pPr/>
              <a:t>15.10.2022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4E9E-588E-4DE2-A3BC-2D74ED426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F2F8-6559-4447-AEC1-F739E5B64883}" type="datetimeFigureOut">
              <a:rPr lang="ru-RU" smtClean="0"/>
              <a:pPr/>
              <a:t>15.10.2022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4E9E-588E-4DE2-A3BC-2D74ED4265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F2F8-6559-4447-AEC1-F739E5B64883}" type="datetimeFigureOut">
              <a:rPr lang="ru-RU" smtClean="0"/>
              <a:pPr/>
              <a:t>15.10.2022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B1A4E9E-588E-4DE2-A3BC-2D74ED4265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F93F2F8-6559-4447-AEC1-F739E5B64883}" type="datetimeFigureOut">
              <a:rPr lang="ru-RU" smtClean="0"/>
              <a:pPr/>
              <a:t>15.10.2022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B1A4E9E-588E-4DE2-A3BC-2D74ED426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>
    <p:dissolve/>
  </p:transition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5" y="500042"/>
            <a:ext cx="90011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 </a:t>
            </a:r>
          </a:p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детский сад № 19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584" y="1357298"/>
            <a:ext cx="760142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Музей в чемодане </a:t>
            </a:r>
          </a:p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«Традиции чайной церемонии на Руси»</a:t>
            </a:r>
          </a:p>
          <a:p>
            <a:pPr algn="ctr"/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Участники проекта </a:t>
            </a:r>
          </a:p>
          <a:p>
            <a:pPr algn="ctr"/>
            <a:r>
              <a:rPr lang="ru-RU" u="sng" dirty="0">
                <a:latin typeface="Times New Roman" pitchFamily="18" charset="0"/>
                <a:cs typeface="Times New Roman" pitchFamily="18" charset="0"/>
              </a:rPr>
              <a:t>Педагог-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руководитель проекта:</a:t>
            </a:r>
            <a:endParaRPr lang="ru-RU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Анпилогова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Евгения Александровна,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Воспитатель 1 КК</a:t>
            </a:r>
          </a:p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Команда «Чай </a:t>
            </a:r>
            <a:r>
              <a:rPr lang="ru-RU" u="sng" smtClean="0">
                <a:latin typeface="Times New Roman" pitchFamily="18" charset="0"/>
                <a:cs typeface="Times New Roman" pitchFamily="18" charset="0"/>
              </a:rPr>
              <a:t>на чай»,  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подготовительной к школе группы: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Девятых Юлия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Игнатович Пелагея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Капитан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Алапатов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Даниил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_05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3571876"/>
            <a:ext cx="4487186" cy="2991458"/>
          </a:xfrm>
          <a:prstGeom prst="rect">
            <a:avLst/>
          </a:prstGeom>
        </p:spPr>
      </p:pic>
      <p:pic>
        <p:nvPicPr>
          <p:cNvPr id="3" name="Рисунок 2" descr="DSC_05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2714620"/>
            <a:ext cx="4179086" cy="27860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14942" y="428604"/>
            <a:ext cx="35719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Коллекция пополнялась не только предметами  посуды, но и старинными предметами интерьера- салфетками и полотенцами, с вышитыми вручную узорами.</a:t>
            </a:r>
          </a:p>
        </p:txBody>
      </p:sp>
      <p:pic>
        <p:nvPicPr>
          <p:cNvPr id="6" name="Рисунок 5" descr="DSC_05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1035819" y="750075"/>
            <a:ext cx="3214710" cy="214314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3520524" y="1337203"/>
            <a:ext cx="6308855" cy="42059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28662" y="1000108"/>
            <a:ext cx="33575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С помощью родителей в нашем музее появилась красавица- кукла на чайник.</a:t>
            </a:r>
          </a:p>
        </p:txBody>
      </p:sp>
    </p:spTree>
  </p:cSld>
  <p:clrMapOvr>
    <a:masterClrMapping/>
  </p:clrMapOvr>
  <p:transition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428604"/>
            <a:ext cx="4915814" cy="3277210"/>
          </a:xfrm>
          <a:prstGeom prst="rect">
            <a:avLst/>
          </a:prstGeom>
        </p:spPr>
      </p:pic>
      <p:pic>
        <p:nvPicPr>
          <p:cNvPr id="4" name="Рисунок 3" descr="DSC_05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4752830" y="2390914"/>
            <a:ext cx="4915814" cy="32772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2976" y="4500570"/>
            <a:ext cx="38576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Так же при помощи родителей в нашем музее появилась картинная галерея и набор дидактических игр.</a:t>
            </a:r>
          </a:p>
        </p:txBody>
      </p:sp>
    </p:spTree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85728"/>
            <a:ext cx="80329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этап –заключительный.</a:t>
            </a:r>
          </a:p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данном этапе мы добавили в наш музей характерные детали, оформили его и провели первые экскурсии. </a:t>
            </a:r>
          </a:p>
        </p:txBody>
      </p:sp>
      <p:pic>
        <p:nvPicPr>
          <p:cNvPr id="3" name="Рисунок 2" descr="DSC_05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484784"/>
            <a:ext cx="4915814" cy="3277210"/>
          </a:xfrm>
          <a:prstGeom prst="rect">
            <a:avLst/>
          </a:prstGeom>
        </p:spPr>
      </p:pic>
      <p:pic>
        <p:nvPicPr>
          <p:cNvPr id="4" name="Рисунок 3" descr="DSC_05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9058" y="3286124"/>
            <a:ext cx="4915814" cy="327721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992" y="260649"/>
            <a:ext cx="4429726" cy="2953150"/>
          </a:xfrm>
          <a:prstGeom prst="rect">
            <a:avLst/>
          </a:prstGeom>
        </p:spPr>
      </p:pic>
      <p:pic>
        <p:nvPicPr>
          <p:cNvPr id="4" name="Рисунок 3" descr="IMG-20221009-WA00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6378" y="260648"/>
            <a:ext cx="4080324" cy="2952328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4941168"/>
            <a:ext cx="8424936" cy="1143000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Заключение</a:t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 по созданию музея в чемодане на тему «Традиции чайной церемонии на Руси» оказал большую познавательную и воспитательную роль для дошкольников. Реализованные мероприятия способствовали укреплению сотрудничества детского сада и семьи. Практика показала, что создание подобных музеев вызывает </a:t>
            </a: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познавательный интерес,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у детей , так и у взрослых.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5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548680"/>
            <a:ext cx="8388932" cy="5592621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43227EC-70EC-4BC6-BBB1-64785C1DFAB0}"/>
              </a:ext>
            </a:extLst>
          </p:cNvPr>
          <p:cNvSpPr/>
          <p:nvPr/>
        </p:nvSpPr>
        <p:spPr>
          <a:xfrm>
            <a:off x="323528" y="3441680"/>
            <a:ext cx="86409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формирование у детей подготовительного к школе возраста представлений о предметах и  традициях чайной церемонии на Руси посредством познавательно-исследовательской деятельности.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организовать совместную поисково-познавательную деятельность дошкольников, педагогов и родителей;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обогащать словарный запас и развивать речь детей;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познакомить детей с историей и традициями чайной церемонии на Руси;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создать музей в чемодане «Традиции чайной церемонии на Руси».</a:t>
            </a:r>
          </a:p>
          <a:p>
            <a:pPr algn="just"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0"/>
            <a:ext cx="842493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Актуальность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Мы живем во время высоких технологий. Мир предметов, и без того огромный, пополняется и расширяется. Все это отражается на нашей повседневной жизни – мы уже не обращаем внимание на предметы, которыми пользуемся изо дня в день. А жаль, ведь многие из них, порой даже самые обычные, таят в себе много интересного.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Поэтому беседа на тему «Музей» была 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случаной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 дети активно рассказывали, в каких музеях они были, что видели интересного. Воспитателем предложено было создать свой мини-музей в детском саду. Среди детский идей была выбрана тема «Традиции чайной церемонии на Руси».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54414193"/>
      </p:ext>
    </p:extLst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5564" y="285729"/>
            <a:ext cx="878917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 этап - подготовительный. </a:t>
            </a: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Подготовительный 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этап был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направлен: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сбор информационных и дидактических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материалов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 традициях чаепития 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Руси, на выбор методов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способов обобщения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материала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дошкольникам;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разработку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методических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пособий; 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составление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рабочего плана 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распределение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обязанностей по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проекту;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разработка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итогового мероприятия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(сценарий экскурсии).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DSC_05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7" y="3933057"/>
            <a:ext cx="3958825" cy="2639216"/>
          </a:xfrm>
          <a:prstGeom prst="rect">
            <a:avLst/>
          </a:prstGeom>
        </p:spPr>
      </p:pic>
      <p:pic>
        <p:nvPicPr>
          <p:cNvPr id="4" name="Рисунок 3" descr="DSC_05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3933056"/>
            <a:ext cx="4005377" cy="2670252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720" y="285728"/>
            <a:ext cx="8643998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 этап - основной. </a:t>
            </a:r>
          </a:p>
          <a:p>
            <a:pPr algn="ctr"/>
            <a:endParaRPr lang="ru-RU" sz="2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Основной этап был направлен на: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знакомство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детей с чайными традициями на Руси через различные педагогические методы и приёмы:</a:t>
            </a:r>
          </a:p>
          <a:p>
            <a:pPr algn="just">
              <a:buFontTx/>
              <a:buChar char="-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дидактические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игры: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«Что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шкафу у Федоры», «Собери посуду из частей»,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«Четвертый лишний»</a:t>
            </a:r>
          </a:p>
          <a:p>
            <a:pPr algn="just">
              <a:buFontTx/>
              <a:buChar char="-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словесные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игры: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«Назови ласково», «Что положили в чай?», «Чайные рифмы»,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«Отбей слоги мячом», «Что из чего», «Два-две» 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беседы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«Чайные традиции на Руси»,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Каким бывает чай», «Откуда к нам пришел чай»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 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 descr="DSC_05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5959314" y="3756448"/>
            <a:ext cx="3341410" cy="222760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64399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-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экспериментирование: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«Как влияет чай на рост растений»;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презентации: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«Чайные церемонии»;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 просмотр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видеороликов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«Русское чаепитие»;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просмотр мультфильмов: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«Иван Иванович Самовар»,  «Тигренок в чайнике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 виртуальная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экскурсия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в г. Тулу в «Музей самоваров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 аппликация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«Чайный сервиз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 лепка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из пластилина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«Самовар», «Чайная пара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 descr="DSC_05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9498" y="4682115"/>
            <a:ext cx="2753752" cy="1835836"/>
          </a:xfrm>
          <a:prstGeom prst="rect">
            <a:avLst/>
          </a:prstGeom>
        </p:spPr>
      </p:pic>
      <p:pic>
        <p:nvPicPr>
          <p:cNvPr id="3" name="Рисунок 2" descr="DSC_05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6011346" y="3674711"/>
            <a:ext cx="3416320" cy="2277547"/>
          </a:xfrm>
          <a:prstGeom prst="rect">
            <a:avLst/>
          </a:prstGeom>
        </p:spPr>
      </p:pic>
      <p:pic>
        <p:nvPicPr>
          <p:cNvPr id="5" name="Рисунок 4" descr="DSC_055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8264" y="4682115"/>
            <a:ext cx="2753752" cy="1835834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85728"/>
            <a:ext cx="864399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-  выставка </a:t>
            </a:r>
            <a:r>
              <a:rPr lang="ru-RU" b="1" dirty="0"/>
              <a:t>рисунков</a:t>
            </a:r>
            <a:r>
              <a:rPr lang="ru-RU" dirty="0"/>
              <a:t> «</a:t>
            </a:r>
            <a:r>
              <a:rPr lang="ru-RU" dirty="0" err="1"/>
              <a:t>Самовар-души</a:t>
            </a:r>
            <a:r>
              <a:rPr lang="ru-RU" dirty="0"/>
              <a:t> жар</a:t>
            </a:r>
            <a:r>
              <a:rPr lang="ru-RU" dirty="0" smtClean="0"/>
              <a:t>!»;</a:t>
            </a:r>
            <a:endParaRPr lang="ru-RU" dirty="0"/>
          </a:p>
          <a:p>
            <a:r>
              <a:rPr lang="ru-RU" b="1" dirty="0" smtClean="0"/>
              <a:t>-  НОД</a:t>
            </a:r>
            <a:r>
              <a:rPr lang="ru-RU" dirty="0"/>
              <a:t> «Расписная посуда» (гжель, хохлома</a:t>
            </a:r>
            <a:r>
              <a:rPr lang="ru-RU" dirty="0" smtClean="0"/>
              <a:t>);</a:t>
            </a:r>
            <a:endParaRPr lang="ru-RU" dirty="0"/>
          </a:p>
          <a:p>
            <a:r>
              <a:rPr lang="ru-RU" dirty="0"/>
              <a:t> </a:t>
            </a:r>
            <a:r>
              <a:rPr lang="ru-RU" dirty="0" smtClean="0"/>
              <a:t>- работа </a:t>
            </a:r>
            <a:r>
              <a:rPr lang="ru-RU" dirty="0"/>
              <a:t>с трафаретами, раскрасками по </a:t>
            </a:r>
            <a:r>
              <a:rPr lang="ru-RU" dirty="0" smtClean="0"/>
              <a:t>теме;</a:t>
            </a:r>
            <a:endParaRPr lang="ru-RU" dirty="0"/>
          </a:p>
          <a:p>
            <a:r>
              <a:rPr lang="ru-RU" b="1" dirty="0" smtClean="0"/>
              <a:t> -  слушание </a:t>
            </a:r>
            <a:r>
              <a:rPr lang="ru-RU" b="1" dirty="0"/>
              <a:t>песен</a:t>
            </a:r>
            <a:r>
              <a:rPr lang="ru-RU" dirty="0"/>
              <a:t> «Наш красавец – самовар</a:t>
            </a:r>
            <a:r>
              <a:rPr lang="ru-RU" dirty="0" smtClean="0"/>
              <a:t>» (</a:t>
            </a:r>
            <a:r>
              <a:rPr lang="ru-RU" dirty="0" err="1" smtClean="0"/>
              <a:t>муз.Е.Птичкина,сл.М.Пляцковского</a:t>
            </a:r>
            <a:r>
              <a:rPr lang="ru-RU" dirty="0"/>
              <a:t>), «Песня про Самовар»</a:t>
            </a:r>
          </a:p>
          <a:p>
            <a:r>
              <a:rPr lang="ru-RU" dirty="0"/>
              <a:t>    </a:t>
            </a:r>
          </a:p>
        </p:txBody>
      </p:sp>
      <p:pic>
        <p:nvPicPr>
          <p:cNvPr id="5" name="Рисунок 4" descr="DSC_056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1857364"/>
            <a:ext cx="4915814" cy="3277210"/>
          </a:xfrm>
          <a:prstGeom prst="rect">
            <a:avLst/>
          </a:prstGeom>
        </p:spPr>
      </p:pic>
      <p:pic>
        <p:nvPicPr>
          <p:cNvPr id="6" name="Рисунок 5" descr="DSC_056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3571876"/>
            <a:ext cx="4213555" cy="2809037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DSC_05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-410800" y="2768201"/>
            <a:ext cx="4607749" cy="307183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39552" y="285728"/>
            <a:ext cx="80648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оздание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экспозиций в мини-музее с привлечением родителей.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процессе работы мини-музей пополнился новыми экспонатами.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" name="Рисунок 3" descr="DSC_05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43307" y="3476604"/>
            <a:ext cx="4500594" cy="300039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85728"/>
            <a:ext cx="5196718" cy="3464479"/>
          </a:xfrm>
          <a:prstGeom prst="rect">
            <a:avLst/>
          </a:prstGeom>
        </p:spPr>
      </p:pic>
      <p:pic>
        <p:nvPicPr>
          <p:cNvPr id="3" name="Рисунок 2" descr="DSC_05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7620" y="3214686"/>
            <a:ext cx="5048994" cy="33659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8596" y="4286256"/>
            <a:ext cx="297068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 мере появления новых экспонатов мы совместно с детьми выясняли их историю появления и назначение.</a:t>
            </a:r>
          </a:p>
        </p:txBody>
      </p:sp>
    </p:spTree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214290"/>
            <a:ext cx="4915814" cy="3277210"/>
          </a:xfrm>
          <a:prstGeom prst="rect">
            <a:avLst/>
          </a:prstGeom>
        </p:spPr>
      </p:pic>
      <p:pic>
        <p:nvPicPr>
          <p:cNvPr id="3" name="Рисунок 2" descr="DSC_05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3429000"/>
            <a:ext cx="4213555" cy="280903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64088" y="332656"/>
            <a:ext cx="36433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Так, при появлении в нашем музее сервиза с изображением охоты, мы обратили внимание на штамп на дне посуды с изображением ящерицы в короне.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Выяснили, что это клеймо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Богдановичского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фарфорового завода (ныне не работающего)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4143380"/>
            <a:ext cx="42862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Клеймо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завода-персонаж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Уральского писателя Павла Бажова-Хозяйка медной горы в обличии ящерки. 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Так мы выяснили, что  у каждого фарфорового завода есть свое клеймо.</a:t>
            </a:r>
          </a:p>
        </p:txBody>
      </p:sp>
    </p:spTree>
  </p:cSld>
  <p:clrMapOvr>
    <a:masterClrMapping/>
  </p:clrMapOvr>
  <p:transition>
    <p:dissolv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788</TotalTime>
  <Words>508</Words>
  <Application>Microsoft Office PowerPoint</Application>
  <PresentationFormat>Экран (4:3)</PresentationFormat>
  <Paragraphs>76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Справедливость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  Заключение  Проект по созданию музея в чемодане на тему «Традиции чайной церемонии на Руси» оказал большую познавательную и воспитательную роль для дошкольников. Реализованные мероприятия способствовали укреплению сотрудничества детского сада и семьи. Практика показала, что создание подобных музеев вызывает познавательный интерес, как у детей , так и у взрослых.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MBDOU19_1</dc:creator>
  <cp:lastModifiedBy>Home</cp:lastModifiedBy>
  <cp:revision>45</cp:revision>
  <dcterms:created xsi:type="dcterms:W3CDTF">2022-10-10T09:59:04Z</dcterms:created>
  <dcterms:modified xsi:type="dcterms:W3CDTF">2022-10-15T06:37:35Z</dcterms:modified>
</cp:coreProperties>
</file>