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5" r:id="rId2"/>
    <p:sldId id="276" r:id="rId3"/>
    <p:sldId id="257" r:id="rId4"/>
    <p:sldId id="258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93F2F8-6559-4447-AEC1-F739E5B64883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500042"/>
            <a:ext cx="9001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детский сад № 19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57298"/>
            <a:ext cx="76014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Музей в чемодане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«Традиции чайной церемонии на Руси»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 проекта </a:t>
            </a:r>
          </a:p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Педагог- руководитель проекта: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Анпилогова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Евгения Александровна,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1 КК</a:t>
            </a:r>
          </a:p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Подготовительная к школе группа «Звездочки»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4487186" cy="2991458"/>
          </a:xfrm>
          <a:prstGeom prst="rect">
            <a:avLst/>
          </a:prstGeom>
        </p:spPr>
      </p:pic>
      <p:pic>
        <p:nvPicPr>
          <p:cNvPr id="3" name="Рисунок 2" descr="DSC_0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714620"/>
            <a:ext cx="4179086" cy="2786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42860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Коллекция пополнялась не только предметами  посуды, но и старинными предметами интерьера- салфетками и полотенцами, с вышитыми вручную узорами.</a:t>
            </a:r>
          </a:p>
        </p:txBody>
      </p:sp>
      <p:pic>
        <p:nvPicPr>
          <p:cNvPr id="6" name="Рисунок 5" descr="DSC_0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35819" y="750075"/>
            <a:ext cx="3214710" cy="2143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20524" y="1337203"/>
            <a:ext cx="6308855" cy="4205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000108"/>
            <a:ext cx="335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родителей в нашем музее появилась красавица- кукла на чайник.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915814" cy="3277210"/>
          </a:xfrm>
          <a:prstGeom prst="rect">
            <a:avLst/>
          </a:prstGeom>
        </p:spPr>
      </p:pic>
      <p:pic>
        <p:nvPicPr>
          <p:cNvPr id="4" name="Рисунок 3" descr="DSC_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52830" y="2390914"/>
            <a:ext cx="4915814" cy="3277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450057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 же при помощи родителей в нашем музее появилась картинная галерея и набор дидактических игр.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32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 –заключительный.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данном этапе мы добавили в наш музей характерные детали, оформили его и провели первые экскурсии. </a:t>
            </a:r>
          </a:p>
        </p:txBody>
      </p:sp>
      <p:pic>
        <p:nvPicPr>
          <p:cNvPr id="3" name="Рисунок 2" descr="DSC_0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915814" cy="3277210"/>
          </a:xfrm>
          <a:prstGeom prst="rect">
            <a:avLst/>
          </a:prstGeom>
        </p:spPr>
      </p:pic>
      <p:pic>
        <p:nvPicPr>
          <p:cNvPr id="4" name="Рисунок 3" descr="DSC_0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286124"/>
            <a:ext cx="4915814" cy="32772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0649"/>
            <a:ext cx="4429726" cy="2953150"/>
          </a:xfrm>
          <a:prstGeom prst="rect">
            <a:avLst/>
          </a:prstGeom>
        </p:spPr>
      </p:pic>
      <p:pic>
        <p:nvPicPr>
          <p:cNvPr id="4" name="Рисунок 3" descr="IMG-20221009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378" y="260648"/>
            <a:ext cx="4080324" cy="29523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424936" cy="1143000"/>
          </a:xfrm>
        </p:spPr>
        <p:txBody>
          <a:bodyPr>
            <a:noAutofit/>
          </a:bodyPr>
          <a:lstStyle/>
          <a:p>
            <a:pPr algn="just"/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 созданию музея в чемодане на тему «Традиции чайной церемонии на Руси» оказал большую познавательную и воспитательную роль для дошкольников. Реализованные мероприятия способствовали укреплению сотрудничества детского сада и семьи. Практика показала, что создание подобных музеев вызывает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у детей , так и у взрослых.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88932" cy="55926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3227EC-70EC-4BC6-BBB1-64785C1DFAB0}"/>
              </a:ext>
            </a:extLst>
          </p:cNvPr>
          <p:cNvSpPr/>
          <p:nvPr/>
        </p:nvSpPr>
        <p:spPr>
          <a:xfrm>
            <a:off x="323528" y="344168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формирование у детей подготовительного к школе возраста представлений о предметах и  традициях чайной церемонии на Руси посредством познавательно-исследовательской деятельности.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организовать совместную поисково-познавательную деятельность дошкольников, педагогов и родителей;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обогащать словарный запас и развивать речь детей;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познакомить детей с историей и традициями чайной церемонии на Руси;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музей в чемодане «Традиции чайной церемонии на Руси».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Мы живем во время высоких технологий. Мир предметов, и без того огромный, пополняется и расширяется. Все это отражается на нашей повседневной жизни – мы уже не обращаем внимание на предметы, которыми пользуемся изо дня в день. А жаль, ведь многие из них, порой даже самые обычные, таят в себе много интересного.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Поэтому беседа на тему «Музей» была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случаной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дети активно рассказывали, в каких музеях они были, что видели интересного. Воспитателем предложено было создать свой мини-музей в детском саду. Среди детский идей была выбрана тема «Традиции чайной церемонии на Руси».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414193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64" y="285729"/>
            <a:ext cx="87891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этап - подготовительный.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Подготовительный этап был направлен: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сбор информационных и дидактических материалов о традициях чаепития на Руси, на выбор методов и способов обобщения материала  дошкольникам;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разработку методических пособий;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составление рабочего плана и распределение обязанностей по проекту;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разработка итогового мероприятия (сценарий экскурсии).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3933057"/>
            <a:ext cx="3958825" cy="2639216"/>
          </a:xfrm>
          <a:prstGeom prst="rect">
            <a:avLst/>
          </a:prstGeom>
        </p:spPr>
      </p:pic>
      <p:pic>
        <p:nvPicPr>
          <p:cNvPr id="4" name="Рисунок 3" descr="DSC_0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005377" cy="26702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64399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этап - основной. </a:t>
            </a:r>
          </a:p>
          <a:p>
            <a:pPr algn="ctr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этап был направлен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знакомство детей с чайными традициями на Руси через различные педагогические методы и приёмы: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«Что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шкафу у Федоры», «Собери посуду из частей»,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  <a:p>
            <a:pPr algn="just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словесные игры: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«Назови ласково», «Что положили в чай?», «Чайные рифмы»,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«Отбей слоги мячом», «Что из чего», «Два-две»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беседы: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«Чайные традиции на Руси»,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«Каким бывает чай», «Откуда к нам пришел чай»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SC_0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59314" y="3756448"/>
            <a:ext cx="3341410" cy="22276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экспериментирование: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«Как влияет чай на рост растений»;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презентации: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«Чайные церемонии»;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 просмотр видеороликов: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«Русское чаепитие»;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просмотр мультфильмов: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«Иван Иванович Самовар»,  «Тигренок в чайнике»;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 виртуальная экскурсия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г. Тулу в «Музей самоваров»;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 аппликация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«Чайный сервиз»;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 лепка из пластилина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«Самовар», «Чайная пара».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SC_0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9498" y="4682115"/>
            <a:ext cx="2753752" cy="1835836"/>
          </a:xfrm>
          <a:prstGeom prst="rect">
            <a:avLst/>
          </a:prstGeom>
        </p:spPr>
      </p:pic>
      <p:pic>
        <p:nvPicPr>
          <p:cNvPr id="3" name="Рисунок 2" descr="DSC_0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11346" y="3674711"/>
            <a:ext cx="3416320" cy="2277547"/>
          </a:xfrm>
          <a:prstGeom prst="rect">
            <a:avLst/>
          </a:prstGeom>
        </p:spPr>
      </p:pic>
      <p:pic>
        <p:nvPicPr>
          <p:cNvPr id="5" name="Рисунок 4" descr="DSC_0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264" y="4682115"/>
            <a:ext cx="2753752" cy="18358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 выставка рисунков</a:t>
            </a:r>
            <a:r>
              <a:rPr lang="ru-RU" dirty="0"/>
              <a:t> «</a:t>
            </a:r>
            <a:r>
              <a:rPr lang="ru-RU" dirty="0" err="1"/>
              <a:t>Самовар-души</a:t>
            </a:r>
            <a:r>
              <a:rPr lang="ru-RU" dirty="0"/>
              <a:t> жар!»;</a:t>
            </a:r>
          </a:p>
          <a:p>
            <a:r>
              <a:rPr lang="ru-RU" b="1" dirty="0"/>
              <a:t>-  НОД</a:t>
            </a:r>
            <a:r>
              <a:rPr lang="ru-RU" dirty="0"/>
              <a:t> «Расписная посуда» (гжель, хохлома);</a:t>
            </a:r>
          </a:p>
          <a:p>
            <a:r>
              <a:rPr lang="ru-RU" dirty="0"/>
              <a:t> - работа с трафаретами, раскрасками по теме;</a:t>
            </a:r>
          </a:p>
          <a:p>
            <a:r>
              <a:rPr lang="ru-RU" b="1" dirty="0"/>
              <a:t> -  слушание песен</a:t>
            </a:r>
            <a:r>
              <a:rPr lang="ru-RU" dirty="0"/>
              <a:t> «Наш красавец – самовар» (</a:t>
            </a:r>
            <a:r>
              <a:rPr lang="ru-RU" dirty="0" err="1"/>
              <a:t>муз.Е.Птичкина,сл.М.Пляцковского</a:t>
            </a:r>
            <a:r>
              <a:rPr lang="ru-RU" dirty="0"/>
              <a:t>), «Песня про Самовар»</a:t>
            </a:r>
          </a:p>
          <a:p>
            <a:r>
              <a:rPr lang="ru-RU" dirty="0"/>
              <a:t>    </a:t>
            </a:r>
          </a:p>
        </p:txBody>
      </p:sp>
      <p:pic>
        <p:nvPicPr>
          <p:cNvPr id="5" name="Рисунок 4" descr="DSC_0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915814" cy="3277210"/>
          </a:xfrm>
          <a:prstGeom prst="rect">
            <a:avLst/>
          </a:prstGeom>
        </p:spPr>
      </p:pic>
      <p:pic>
        <p:nvPicPr>
          <p:cNvPr id="6" name="Рисунок 5" descr="DSC_0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876"/>
            <a:ext cx="4213555" cy="28090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10800" y="2768201"/>
            <a:ext cx="4607749" cy="30718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8572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экспозиций в мини-музее с привлечением родителей.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работы мини-музей пополнился новыми экспонатами.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DSC_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7" y="3476604"/>
            <a:ext cx="4500594" cy="30003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5196718" cy="3464479"/>
          </a:xfrm>
          <a:prstGeom prst="rect">
            <a:avLst/>
          </a:prstGeom>
        </p:spPr>
      </p:pic>
      <p:pic>
        <p:nvPicPr>
          <p:cNvPr id="3" name="Рисунок 2" descr="DSC_0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214686"/>
            <a:ext cx="5048994" cy="3365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4286256"/>
            <a:ext cx="2970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мере появления новых экспонатов мы совместно с детьми выясняли их историю появления и назначение.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915814" cy="3277210"/>
          </a:xfrm>
          <a:prstGeom prst="rect">
            <a:avLst/>
          </a:prstGeom>
        </p:spPr>
      </p:pic>
      <p:pic>
        <p:nvPicPr>
          <p:cNvPr id="3" name="Рисунок 2" descr="DSC_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213555" cy="2809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332656"/>
            <a:ext cx="3643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Так, при появлении в нашем музее сервиза с изображением охоты, мы обратили внимание на штамп на дне посуды с изображением ящерицы в короне.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Выяснили, что это клеймо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Богдановичского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фарфорового завода (ныне не работающего)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143380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Клеймо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завода-персонаж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Уральского писателя Павла Бажова-Хозяйка медной горы в обличии ящерки.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 мы выяснили, что  у каждого фарфорового завода есть свое клеймо.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788</TotalTime>
  <Words>728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Заключение  Проект по созданию музея в чемодане на тему «Традиции чайной церемонии на Руси» оказал большую познавательную и воспитательную роль для дошкольников. Реализованные мероприятия способствовали укреплению сотрудничества детского сада и семьи. Практика показала, что создание подобных музеев вызывает познавательный интерес, как у детей , так и у взрослых.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MBDOU19_1</dc:creator>
  <cp:lastModifiedBy>ДС 19</cp:lastModifiedBy>
  <cp:revision>46</cp:revision>
  <dcterms:created xsi:type="dcterms:W3CDTF">2022-10-10T09:59:04Z</dcterms:created>
  <dcterms:modified xsi:type="dcterms:W3CDTF">2022-10-20T02:03:43Z</dcterms:modified>
</cp:coreProperties>
</file>