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5" r:id="rId2"/>
    <p:sldId id="276" r:id="rId3"/>
    <p:sldId id="257" r:id="rId4"/>
    <p:sldId id="258" r:id="rId5"/>
    <p:sldId id="271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F93F2F8-6559-4447-AEC1-F739E5B64883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B1A4E9E-588E-4DE2-A3BC-2D74ED426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5" y="500042"/>
            <a:ext cx="9001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детский сад № 19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357298"/>
            <a:ext cx="760142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Музей в чемодане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«Традиции чайной церемонии на Руси»</a:t>
            </a: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Участники проекта </a:t>
            </a:r>
          </a:p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Педагог- руководитель проекта:</a:t>
            </a:r>
          </a:p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Анпилогова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Евгения Александровна,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1 КК</a:t>
            </a:r>
          </a:p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Подготовительная к школе группа «Звездочки»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5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876"/>
            <a:ext cx="4487186" cy="2991458"/>
          </a:xfrm>
          <a:prstGeom prst="rect">
            <a:avLst/>
          </a:prstGeom>
        </p:spPr>
      </p:pic>
      <p:pic>
        <p:nvPicPr>
          <p:cNvPr id="3" name="Рисунок 2" descr="DSC_0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714620"/>
            <a:ext cx="4179086" cy="2786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14942" y="428604"/>
            <a:ext cx="35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Коллекция пополнялась не только предметами  посуды, но и старинными предметами интерьера- салфетками и полотенцами, с вышитыми вручную узорами.</a:t>
            </a:r>
          </a:p>
        </p:txBody>
      </p:sp>
      <p:pic>
        <p:nvPicPr>
          <p:cNvPr id="6" name="Рисунок 5" descr="DSC_05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035819" y="750075"/>
            <a:ext cx="3214710" cy="21431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20524" y="1337203"/>
            <a:ext cx="6308855" cy="42059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662" y="1000108"/>
            <a:ext cx="3357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 помощью родителей в нашем музее появилась красавица- кукла на чайник.</a:t>
            </a: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28604"/>
            <a:ext cx="4915814" cy="3277210"/>
          </a:xfrm>
          <a:prstGeom prst="rect">
            <a:avLst/>
          </a:prstGeom>
        </p:spPr>
      </p:pic>
      <p:pic>
        <p:nvPicPr>
          <p:cNvPr id="4" name="Рисунок 3" descr="DSC_05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752830" y="2390914"/>
            <a:ext cx="4915814" cy="3277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4500570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Так же при помощи родителей в нашем музее появилась картинная галерея и набор дидактических игр.</a:t>
            </a:r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032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этап –заключительный.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данном этапе мы добавили в наш музей характерные детали, оформили его и провели первые экскурсии. </a:t>
            </a:r>
          </a:p>
        </p:txBody>
      </p:sp>
      <p:pic>
        <p:nvPicPr>
          <p:cNvPr id="3" name="Рисунок 2" descr="DSC_05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915814" cy="3277210"/>
          </a:xfrm>
          <a:prstGeom prst="rect">
            <a:avLst/>
          </a:prstGeom>
        </p:spPr>
      </p:pic>
      <p:pic>
        <p:nvPicPr>
          <p:cNvPr id="4" name="Рисунок 3" descr="DSC_05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3286124"/>
            <a:ext cx="4915814" cy="327721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260649"/>
            <a:ext cx="4429726" cy="2953150"/>
          </a:xfrm>
          <a:prstGeom prst="rect">
            <a:avLst/>
          </a:prstGeom>
        </p:spPr>
      </p:pic>
      <p:pic>
        <p:nvPicPr>
          <p:cNvPr id="4" name="Рисунок 3" descr="IMG-20221009-WA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378" y="260648"/>
            <a:ext cx="4080324" cy="295232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4941168"/>
            <a:ext cx="8424936" cy="1143000"/>
          </a:xfrm>
        </p:spPr>
        <p:txBody>
          <a:bodyPr>
            <a:noAutofit/>
          </a:bodyPr>
          <a:lstStyle/>
          <a:p>
            <a:pPr algn="just"/>
            <a:b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b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по созданию музея в чемодане на тему «Традиции чайной церемонии на Руси» оказал большую познавательную и воспитательную роль для дошкольников. Реализованные мероприятия способствовали укреплению сотрудничества детского сада и семьи. Практика показала, что создание подобных музеев вызывает </a:t>
            </a: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познавательный интерес,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у детей , так и у взрослых.</a:t>
            </a:r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8388932" cy="559262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3227EC-70EC-4BC6-BBB1-64785C1DFAB0}"/>
              </a:ext>
            </a:extLst>
          </p:cNvPr>
          <p:cNvSpPr/>
          <p:nvPr/>
        </p:nvSpPr>
        <p:spPr>
          <a:xfrm>
            <a:off x="323528" y="3441680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формирование у детей подготовительного к школе возраста представлений о предметах и  традициях чайной церемонии на Руси посредством познавательно-исследовательской деятельности.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организовать совместную поисково-познавательную деятельность дошкольников, педагогов и родителей;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обогащать словарный запас и развивать речь детей;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познакомить детей с историей и традициями чайной церемонии на Руси;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создать музей в чемодане «Традиции чайной церемонии на Руси».</a:t>
            </a:r>
          </a:p>
          <a:p>
            <a:pPr algn="just">
              <a:buFont typeface="Arial" pitchFamily="34" charset="0"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0"/>
            <a:ext cx="84249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Мы живем во время высоких технологий. Мир предметов, и без того огромный, пополняется и расширяется. Все это отражается на нашей повседневной жизни – мы уже не обращаем внимание на предметы, которыми пользуемся изо дня в день. А жаль, ведь многие из них, порой даже самые обычные, таят в себе много интересного.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Поэтому беседа на тему «Музей» была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случаной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дети активно рассказывали, в каких музеях они были, что видели интересного. Воспитателем предложено было создать свой мини-музей в детском саду. Среди детский идей была выбрана тема «Традиции чайной церемонии на Руси».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414193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564" y="285729"/>
            <a:ext cx="878917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 этап - подготовительный. 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Подготовительный этап был направлен: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сбор информационных и дидактических материалов о традициях чаепития на Руси, на выбор методов и способов обобщения материала  дошкольникам;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разработку методических пособий;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составление рабочего плана и распределение обязанностей по проекту;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разработка итогового мероприятия (сценарий экскурсии).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SC_05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7" y="3933057"/>
            <a:ext cx="3958825" cy="2639216"/>
          </a:xfrm>
          <a:prstGeom prst="rect">
            <a:avLst/>
          </a:prstGeom>
        </p:spPr>
      </p:pic>
      <p:pic>
        <p:nvPicPr>
          <p:cNvPr id="4" name="Рисунок 3" descr="DSC_0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933056"/>
            <a:ext cx="4005377" cy="267025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85728"/>
            <a:ext cx="864399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 этап - основной. </a:t>
            </a:r>
          </a:p>
          <a:p>
            <a:pPr algn="ctr"/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Основной этап был направлен на: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знакомство детей с чайными традициями на Руси через различные педагогические методы и приёмы: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игры: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«Что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шкафу у Федоры», «Собери посуду из частей»,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«Четвертый лишний»</a:t>
            </a:r>
          </a:p>
          <a:p>
            <a:pPr algn="just"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словесные игры: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«Назови ласково», «Что положили в чай?», «Чайные рифмы»,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«Отбей слоги мячом», «Что из чего», «Два-две»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беседы: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«Чайные традиции на Руси»,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«Каким бывает чай», «Откуда к нам пришел чай»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DSC_05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959314" y="3756448"/>
            <a:ext cx="3341410" cy="222760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-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экспериментирование: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«Как влияет чай на рост растений»;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презентации: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«Чайные церемонии»;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 просмотр видеороликов: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«Русское чаепитие»;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просмотр мультфильмов: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«Иван Иванович Самовар»,  «Тигренок в чайнике»;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 виртуальная экскурсия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 г. Тулу в «Музей самоваров»;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 аппликация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«Чайный сервиз»;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 лепка из пластилина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«Самовар», «Чайная пара».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DSC_05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9498" y="4682115"/>
            <a:ext cx="2753752" cy="1835836"/>
          </a:xfrm>
          <a:prstGeom prst="rect">
            <a:avLst/>
          </a:prstGeom>
        </p:spPr>
      </p:pic>
      <p:pic>
        <p:nvPicPr>
          <p:cNvPr id="3" name="Рисунок 2" descr="DSC_05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011346" y="3674711"/>
            <a:ext cx="3416320" cy="2277547"/>
          </a:xfrm>
          <a:prstGeom prst="rect">
            <a:avLst/>
          </a:prstGeom>
        </p:spPr>
      </p:pic>
      <p:pic>
        <p:nvPicPr>
          <p:cNvPr id="5" name="Рисунок 4" descr="DSC_05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8264" y="4682115"/>
            <a:ext cx="2753752" cy="18358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64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-  выставка рисунков</a:t>
            </a:r>
            <a:r>
              <a:rPr lang="ru-RU" dirty="0"/>
              <a:t> «</a:t>
            </a:r>
            <a:r>
              <a:rPr lang="ru-RU" dirty="0" err="1"/>
              <a:t>Самовар-души</a:t>
            </a:r>
            <a:r>
              <a:rPr lang="ru-RU" dirty="0"/>
              <a:t> жар!»;</a:t>
            </a:r>
          </a:p>
          <a:p>
            <a:r>
              <a:rPr lang="ru-RU" b="1" dirty="0"/>
              <a:t>-  НОД</a:t>
            </a:r>
            <a:r>
              <a:rPr lang="ru-RU" dirty="0"/>
              <a:t> «Расписная посуда» (гжель, хохлома);</a:t>
            </a:r>
          </a:p>
          <a:p>
            <a:r>
              <a:rPr lang="ru-RU" dirty="0"/>
              <a:t> - работа с трафаретами, раскрасками по теме;</a:t>
            </a:r>
          </a:p>
          <a:p>
            <a:r>
              <a:rPr lang="ru-RU" b="1" dirty="0"/>
              <a:t> -  слушание песен</a:t>
            </a:r>
            <a:r>
              <a:rPr lang="ru-RU" dirty="0"/>
              <a:t> «Наш красавец – самовар» (</a:t>
            </a:r>
            <a:r>
              <a:rPr lang="ru-RU" dirty="0" err="1"/>
              <a:t>муз.Е.Птичкина,сл.М.Пляцковского</a:t>
            </a:r>
            <a:r>
              <a:rPr lang="ru-RU" dirty="0"/>
              <a:t>), «Песня про Самовар»</a:t>
            </a:r>
          </a:p>
          <a:p>
            <a:r>
              <a:rPr lang="ru-RU" dirty="0"/>
              <a:t>    </a:t>
            </a:r>
          </a:p>
        </p:txBody>
      </p:sp>
      <p:pic>
        <p:nvPicPr>
          <p:cNvPr id="5" name="Рисунок 4" descr="DSC_05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857364"/>
            <a:ext cx="4915814" cy="3277210"/>
          </a:xfrm>
          <a:prstGeom prst="rect">
            <a:avLst/>
          </a:prstGeom>
        </p:spPr>
      </p:pic>
      <p:pic>
        <p:nvPicPr>
          <p:cNvPr id="6" name="Рисунок 5" descr="DSC_05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3571876"/>
            <a:ext cx="4213555" cy="280903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_05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410800" y="2768201"/>
            <a:ext cx="4607749" cy="30718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285728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экспозиций в мини-музее с привлечением родителей. 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процессе работы мини-музей пополнился новыми экспонатами.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 descr="DSC_0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7" y="3476604"/>
            <a:ext cx="4500594" cy="30003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5196718" cy="3464479"/>
          </a:xfrm>
          <a:prstGeom prst="rect">
            <a:avLst/>
          </a:prstGeom>
        </p:spPr>
      </p:pic>
      <p:pic>
        <p:nvPicPr>
          <p:cNvPr id="3" name="Рисунок 2" descr="DSC_05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3214686"/>
            <a:ext cx="5048994" cy="33659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4286256"/>
            <a:ext cx="29706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мере появления новых экспонатов мы совместно с детьми выясняли их историю появления и назначение.</a:t>
            </a: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4915814" cy="3277210"/>
          </a:xfrm>
          <a:prstGeom prst="rect">
            <a:avLst/>
          </a:prstGeom>
        </p:spPr>
      </p:pic>
      <p:pic>
        <p:nvPicPr>
          <p:cNvPr id="3" name="Рисунок 2" descr="DSC_05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429000"/>
            <a:ext cx="4213555" cy="28090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4088" y="332656"/>
            <a:ext cx="36433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Так, при появлении в нашем музее сервиза с изображением охоты, мы обратили внимание на штамп на дне посуды с изображением ящерицы в короне.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Выяснили, что это клеймо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Богдановичского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фарфорового завода (ныне не работающего)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143380"/>
            <a:ext cx="4286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Клеймо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завода-персонаж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Уральского писателя Павла Бажова-Хозяйка медной горы в обличии ящерки.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Так мы выяснили, что  у каждого фарфорового завода есть свое клеймо.</a:t>
            </a:r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788</TotalTime>
  <Words>728</Words>
  <Application>Microsoft Office PowerPoint</Application>
  <PresentationFormat>Экран (4:3)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Заключение  Проект по созданию музея в чемодане на тему «Традиции чайной церемонии на Руси» оказал большую познавательную и воспитательную роль для дошкольников. Реализованные мероприятия способствовали укреплению сотрудничества детского сада и семьи. Практика показала, что создание подобных музеев вызывает познавательный интерес, как у детей , так и у взрослых.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MBDOU19_1</dc:creator>
  <cp:lastModifiedBy>ДС 19</cp:lastModifiedBy>
  <cp:revision>46</cp:revision>
  <dcterms:created xsi:type="dcterms:W3CDTF">2022-10-10T09:59:04Z</dcterms:created>
  <dcterms:modified xsi:type="dcterms:W3CDTF">2022-10-20T02:03:43Z</dcterms:modified>
</cp:coreProperties>
</file>