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72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u19@eduekb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ИССЛЕДОВАТЕЛЬСКИЙ   ПРОЕКТ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«Искусство плетения изделий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природного материала»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8104" y="4221088"/>
            <a:ext cx="3448472" cy="237626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- руководитель  проекта: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Крашенинникова Ирина Александровна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«Солнышко»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75656" y="119917"/>
            <a:ext cx="76683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– детский сад № 19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620036 г. Екатеринбург, ул.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Муранова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16 тел.:+7/343/300-19-40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mdou19@eduekb.ru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AutoShape 3" descr="https://smak.ua/i/64/81/5/64815/gallery/636dbac3625aaeac85f2c5d105e16886-resize_crop_1Xquality_100Xallow_enlarge_0Xw_680Xh_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AutoShape 5" descr="https://smak.ua/i/64/81/5/64815/gallery/636dbac3625aaeac85f2c5d105e16886-resize_crop_1Xquality_100Xallow_enlarge_0Xw_680Xh_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Users\Home\AppData\Local\Microsoft\Windows\Temporary Internet Files\Content.Word\IMG_20221013_1212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77072"/>
            <a:ext cx="3834309" cy="258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668344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Основной этап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(3 неделя)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17.09. – 23.09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9672" y="1484784"/>
            <a:ext cx="7272808" cy="1752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 промыслами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лозоплетения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берестоплетения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плетения изделий из соломы»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 описание экспонатов  музея.</a:t>
            </a:r>
          </a:p>
        </p:txBody>
      </p:sp>
      <p:pic>
        <p:nvPicPr>
          <p:cNvPr id="7" name="Рисунок 6" descr="C:\Users\Home\AppData\Local\Microsoft\Windows\Temporary Internet Files\Content.Word\IMG_20221013_100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3618285" cy="273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Home\AppData\Local\Microsoft\Windows\Temporary Internet Files\Content.Word\IMG_20221013_1001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564904"/>
            <a:ext cx="36004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Основной этап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(3 неделя)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17.09. – 23.09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9672" y="1340768"/>
            <a:ext cx="7272808" cy="1752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Рассказы о некоторых экспонатах музея. В роли рассказчиков приглашались родители , а также активно поучаствовали бабушки детей.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 описание экспонатов  музея .</a:t>
            </a:r>
          </a:p>
        </p:txBody>
      </p:sp>
      <p:pic>
        <p:nvPicPr>
          <p:cNvPr id="9" name="Рисунок 8" descr="C:\Users\Home\AppData\Local\Microsoft\Windows\Temporary Internet Files\Content.Word\IMG_20221014_085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050332" cy="309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Home\AppData\Local\Microsoft\Windows\Temporary Internet Files\Content.Word\IMG_20221014_085125.jpg"/>
          <p:cNvPicPr/>
          <p:nvPr/>
        </p:nvPicPr>
        <p:blipFill>
          <a:blip r:embed="rId4" cstate="print"/>
          <a:srcRect l="13974" r="14408"/>
          <a:stretch>
            <a:fillRect/>
          </a:stretch>
        </p:blipFill>
        <p:spPr bwMode="auto">
          <a:xfrm>
            <a:off x="1691680" y="2708920"/>
            <a:ext cx="2952328" cy="302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668344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Основной этап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(4 неделя)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24.09. – 26.09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1556792"/>
            <a:ext cx="7272808" cy="175260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музея в чемодане «Искусство плетения изделий из природного материала». </a:t>
            </a:r>
          </a:p>
          <a:p>
            <a:endParaRPr lang="ru-RU" dirty="0"/>
          </a:p>
        </p:txBody>
      </p:sp>
      <p:pic>
        <p:nvPicPr>
          <p:cNvPr id="5" name="Рисунок 4" descr="C:\Users\Home\AppData\Local\Microsoft\Windows\Temporary Internet Files\Content.Word\IMG_20221012_1105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5112568" cy="35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1691680" y="5949280"/>
            <a:ext cx="7272808" cy="132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Экспонаты музея были предоставлены родителями  и педагогами детского сада.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1268760"/>
            <a:ext cx="7272808" cy="8640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юных экскурсоводов проводит экскурсию для воспитанников МБДОУ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619672" y="188640"/>
            <a:ext cx="72728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этап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 неделя)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27.09.- 01.10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C:\Users\Home\Music\Downloads\photo_5348526150009340155_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842421" cy="366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Home\Music\Downloads\photo_5348526150009340164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060848"/>
            <a:ext cx="4139951" cy="310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1052736"/>
            <a:ext cx="7272808" cy="518457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окончании проекта у  детей сформировалось стремление познавать окружающий мир, быть активными, самостоятельными, уверенными в своих силах и способностях. Дети  с помощью взрослых пришли к выводу, что изделия из природного материала имеют  свое основное достоинство — универсальность. Например, плетеные ёмкости для хранения — идеальная тара. Они гигиеничны, легки, удобны. Им можно придать любую форму. А что касается материала, то его даёт нам сама природа. </a:t>
            </a:r>
          </a:p>
          <a:p>
            <a:pPr algn="just">
              <a:lnSpc>
                <a:spcPct val="120000"/>
              </a:lnSpc>
            </a:pPr>
            <a:r>
              <a:rPr lang="ru-RU" sz="6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Перспектива на будущее: продолжать  работу  по  познавательному развитию, через музейную практику.</a:t>
            </a:r>
          </a:p>
          <a:p>
            <a:pPr>
              <a:lnSpc>
                <a:spcPct val="17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Home\Desktop\Новая папка\IMG_20221011_153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7290693" cy="565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91680" y="188640"/>
            <a:ext cx="691276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 предназначен для детей  старшего и подготовительного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школе возраста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педагоги, родители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Среднесрочный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месяц  (01.09.2022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01.10.2022)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Исследовательский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проведения: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Групповая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Промыслы народов России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19672" y="827852"/>
            <a:ext cx="71642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 данного проекта  вызвана интересом детей старшей группы к необычным на их взгляд предметам. Внимание привлекли два  сувенирных предмета воспитателя на столе - стакан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карандашей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бересты и курочка, сплетенная из лозы.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увлечением слушали  педагога, о том что  человек издавна стремился украсить своё жилище и всё, с чем ему приходилось сталкиваться в быту. При изготовлении любой вещи народный мастер  думал не только о её практическом назначении, но и не забывал о красоте. Красота и польза в его творчестве всегда были неотделимы.                       После беседы о народных промыслах дети стали приносить предметы из дома, выполненные из природного материала, поэтому было решено организовать небольшой музей «Искусство плетения изделий из природного материала».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668344" cy="1052735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2" name="Picture 2" descr="C:\Users\Home\Desktop\Новая папка\IMG_20221012_110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2820821" cy="21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ome\Desktop\Новая папка\IMG_20221012_110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509120"/>
            <a:ext cx="2808313" cy="210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7344816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  формирование представлений детей старшего дошкольного возраста о предметах быта народов России из природного материала, посредством создания музея в чемодане.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Познакомиться с природными материалами: лоза, береста, солома.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Познакомиться с изделиями  промыслов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лозоплетения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берестоплетения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плетения изделий из соломы.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Оформить музей в чемодане «Искусство плетения изделий из природного материала».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077072"/>
            <a:ext cx="74888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процессе формирования представлений детей старшего дошкольного возраста о предметах быта из природного материала через создание музея, способствует  развитию патриотизма,  любознательности к истории промыслов народов России.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772816"/>
            <a:ext cx="7221488" cy="1143000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Новизна: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Воспитанники имеют возможность приобщиться к культурным и историческим традициям народов России, соприкоснуться с прошлым через живое восприятие, через реальный предмет – музейный экспонат, стать непосредственным участником действия. Музей обладает уникальным потенциалом социально-воспитательной работы с детьми, помогает детям понять язык вещей, постичь их культурное значение и рукотворность, становятся незаменимыми помощниками в изучении культуры своего народа, воспитывает патриотические чувства и творчество.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751344"/>
            <a:ext cx="72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Продукты  проекта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музей в чемодане «Искусство плетения  изделий из природного материала».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Материально-техническое обеспечение: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-Выставка предметов быта из природного материала;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-Иллюстративный материал;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-Дидактические игры.</a:t>
            </a:r>
          </a:p>
          <a:p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Информационное обеспечение: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-Компьютер, проектор, сканер, принтер;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-Интерактивная доска;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-Интернет – ресурсы.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668344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Подготовительный этап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(1 неделя)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1.09. – 9.09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9672" y="1916832"/>
            <a:ext cx="7344816" cy="1752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научно – методической литературы;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проекта;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 презентации о истории ремесла;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дидактического материала;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команды;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участию в реализации проекта.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1124744"/>
            <a:ext cx="7272808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проекта в группу детей старшего дошкольного возраста посредством кружковой деятельности юных экскурсоводов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Любознайки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Home\AppData\Local\Microsoft\Windows\Temporary Internet Files\Content.Word\IMG_20221013_121347.jpg"/>
          <p:cNvPicPr/>
          <p:nvPr/>
        </p:nvPicPr>
        <p:blipFill>
          <a:blip r:embed="rId3" cstate="print"/>
          <a:srcRect l="6273" r="29985"/>
          <a:stretch>
            <a:fillRect/>
          </a:stretch>
        </p:blipFill>
        <p:spPr bwMode="auto">
          <a:xfrm>
            <a:off x="3923928" y="2348880"/>
            <a:ext cx="2592288" cy="2879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Home\AppData\Local\Microsoft\Windows\Temporary Internet Files\Content.Word\IMG_20221013_121454.jpg"/>
          <p:cNvPicPr/>
          <p:nvPr/>
        </p:nvPicPr>
        <p:blipFill>
          <a:blip r:embed="rId4" cstate="print"/>
          <a:srcRect l="30494" r="9105"/>
          <a:stretch>
            <a:fillRect/>
          </a:stretch>
        </p:blipFill>
        <p:spPr bwMode="auto">
          <a:xfrm>
            <a:off x="6228184" y="3645024"/>
            <a:ext cx="2592288" cy="3061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Home\AppData\Local\Microsoft\Windows\Temporary Internet Files\Content.Word\IMG_20221013_121317.jpg"/>
          <p:cNvPicPr/>
          <p:nvPr/>
        </p:nvPicPr>
        <p:blipFill>
          <a:blip r:embed="rId5" cstate="print"/>
          <a:srcRect l="39976"/>
          <a:stretch>
            <a:fillRect/>
          </a:stretch>
        </p:blipFill>
        <p:spPr bwMode="auto">
          <a:xfrm flipH="1">
            <a:off x="1547664" y="3573016"/>
            <a:ext cx="2592288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60754_22-p-fon-dlya-prezentatsii-po-russkom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668344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Основной этап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(2 неделя)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10.09. – 16.09.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7200800" cy="1368152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природным материалом: лоза, береста, солома.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экспонаты  музея.</a:t>
            </a:r>
          </a:p>
        </p:txBody>
      </p:sp>
      <p:pic>
        <p:nvPicPr>
          <p:cNvPr id="7" name="Рисунок 6" descr="C:\Users\Home\Desktop\Новая папка\IMG_20220930_1039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431897"/>
            <a:ext cx="2232248" cy="142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Home\Desktop\Новая папка\IMG_20220929_1656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420810"/>
            <a:ext cx="2088232" cy="143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Home\AppData\Local\Microsoft\Windows\Temporary Internet Files\Content.Word\IMG_20221005_1643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410200"/>
            <a:ext cx="2088232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Home\AppData\Local\Microsoft\Windows\Temporary Internet Files\Content.Word\IMG_20221013_0954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132856"/>
            <a:ext cx="3402261" cy="280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792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ИССЛЕДОВАТЕЛЬСКИЙ   ПРОЕКТ «Искусство плетения изделий  из природного материала» </vt:lpstr>
      <vt:lpstr>Паспорт проекта</vt:lpstr>
      <vt:lpstr>Актуальность </vt:lpstr>
      <vt:lpstr>Цель:  формирование представлений детей старшего дошкольного возраста о предметах быта народов России из природного материала, посредством создания музея в чемодане. Задачи: - Познакомиться с природными материалами: лоза, береста, солома.  - Познакомиться с изделиями  промыслов лозоплетения, берестоплетения и плетения изделий из соломы. - Оформить музей в чемодане «Искусство плетения изделий из природного материала».  </vt:lpstr>
      <vt:lpstr>    Новизна: Воспитанники имеют возможность приобщиться к культурным и историческим традициям народов России, соприкоснуться с прошлым через живое восприятие, через реальный предмет – музейный экспонат, стать непосредственным участником действия. Музей обладает уникальным потенциалом социально-воспитательной работы с детьми, помогает детям понять язык вещей, постичь их культурное значение и рукотворность, становятся незаменимыми помощниками в изучении культуры своего народа, воспитывает патриотические чувства и творчество. </vt:lpstr>
      <vt:lpstr>Презентация PowerPoint</vt:lpstr>
      <vt:lpstr>Подготовительный этап   (1 неделя)  1.09. – 9.09</vt:lpstr>
      <vt:lpstr>Основной этап</vt:lpstr>
      <vt:lpstr>Основной этап (2 неделя) 10.09. – 16.09.</vt:lpstr>
      <vt:lpstr>Основной этап  (3 неделя) 17.09. – 23.09</vt:lpstr>
      <vt:lpstr>Основной этап  (3 неделя) 17.09. – 23.09</vt:lpstr>
      <vt:lpstr>Основной этап  (4 неделя) 24.09. – 26.09</vt:lpstr>
      <vt:lpstr>Заключительный этап (4 неделя) 27.09.- 01.10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ДС 19</cp:lastModifiedBy>
  <cp:revision>74</cp:revision>
  <dcterms:created xsi:type="dcterms:W3CDTF">2022-10-09T08:17:00Z</dcterms:created>
  <dcterms:modified xsi:type="dcterms:W3CDTF">2022-10-20T02:05:23Z</dcterms:modified>
</cp:coreProperties>
</file>